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10"/>
  </p:notesMasterIdLst>
  <p:handoutMasterIdLst>
    <p:handoutMasterId r:id="rId11"/>
  </p:handoutMasterIdLst>
  <p:sldIdLst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100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A85C9F-FCD6-4993-9528-4311BF84B060}" type="doc">
      <dgm:prSet loTypeId="urn:microsoft.com/office/officeart/2008/layout/AscendingPictureAccent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B1508C4-962A-456C-9EFB-7744E7A6850E}">
      <dgm:prSet phldrT="[Text]"/>
      <dgm:spPr/>
      <dgm:t>
        <a:bodyPr/>
        <a:lstStyle/>
        <a:p>
          <a:pPr algn="l" defTabSz="914400">
            <a:buNone/>
          </a:pPr>
          <a:r>
            <a:rPr lang="es-ES" sz="1800" b="0" i="0" noProof="1" smtClean="0">
              <a:latin typeface="+mn-lt"/>
              <a:ea typeface="+mn-ea"/>
              <a:cs typeface="+mn-cs"/>
            </a:rPr>
            <a:t>Diagnóstico</a:t>
          </a:r>
          <a:endParaRPr lang="es-ES" sz="1800" b="0" i="0" noProof="1">
            <a:latin typeface="+mn-lt"/>
            <a:ea typeface="+mn-ea"/>
            <a:cs typeface="+mn-cs"/>
          </a:endParaRPr>
        </a:p>
      </dgm:t>
    </dgm:pt>
    <dgm:pt modelId="{2228883B-4DCC-4D74-AFD0-B6D0AFC41D97}" type="parTrans" cxnId="{9D92BF6C-C70E-4372-9CE8-102B09C068E5}">
      <dgm:prSet/>
      <dgm:spPr/>
      <dgm:t>
        <a:bodyPr/>
        <a:lstStyle/>
        <a:p>
          <a:endParaRPr lang="en-US"/>
        </a:p>
      </dgm:t>
    </dgm:pt>
    <dgm:pt modelId="{0DD5DE82-B95D-4528-A702-A258F5E2C4C0}" type="sibTrans" cxnId="{9D92BF6C-C70E-4372-9CE8-102B09C068E5}">
      <dgm:prSet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C439EFA3-ACE9-4C38-B298-4238E6E66A25}">
      <dgm:prSet phldrT="[Text]"/>
      <dgm:spPr/>
      <dgm:t>
        <a:bodyPr/>
        <a:lstStyle/>
        <a:p>
          <a:pPr algn="l" defTabSz="914400">
            <a:buNone/>
          </a:pPr>
          <a:r>
            <a:rPr lang="es-ES" sz="1800" b="0" i="0" noProof="1" smtClean="0">
              <a:latin typeface="+mn-lt"/>
              <a:ea typeface="+mn-ea"/>
              <a:cs typeface="+mn-cs"/>
            </a:rPr>
            <a:t>Estrategia</a:t>
          </a:r>
          <a:endParaRPr lang="es-ES" sz="1800" b="0" i="0" noProof="1">
            <a:latin typeface="+mn-lt"/>
            <a:ea typeface="+mn-ea"/>
            <a:cs typeface="+mn-cs"/>
          </a:endParaRPr>
        </a:p>
      </dgm:t>
    </dgm:pt>
    <dgm:pt modelId="{B2A4E454-63C8-4F5E-9A0E-B5946C12C4D5}" type="parTrans" cxnId="{E5C3E95D-1AA4-4834-866B-0747BAC89A42}">
      <dgm:prSet/>
      <dgm:spPr/>
      <dgm:t>
        <a:bodyPr/>
        <a:lstStyle/>
        <a:p>
          <a:endParaRPr lang="en-US"/>
        </a:p>
      </dgm:t>
    </dgm:pt>
    <dgm:pt modelId="{4ED2BF27-E356-4271-BA0C-541D11CE4E57}" type="sibTrans" cxnId="{E5C3E95D-1AA4-4834-866B-0747BAC89A42}">
      <dgm:prSet/>
      <dgm:spPr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77BA099B-FABA-4EDB-8759-5E2C45E01008}">
      <dgm:prSet phldrT="[Text]"/>
      <dgm:spPr/>
      <dgm:t>
        <a:bodyPr/>
        <a:lstStyle/>
        <a:p>
          <a:pPr algn="l" defTabSz="914400">
            <a:buNone/>
          </a:pPr>
          <a:r>
            <a:rPr lang="es-ES" sz="1800" b="0" i="0" noProof="1">
              <a:latin typeface="+mn-lt"/>
              <a:ea typeface="+mn-ea"/>
              <a:cs typeface="+mn-cs"/>
            </a:rPr>
            <a:t>Probar</a:t>
          </a:r>
        </a:p>
      </dgm:t>
    </dgm:pt>
    <dgm:pt modelId="{4C46E7D0-91BB-4252-A54B-DE010D9F9F06}" type="parTrans" cxnId="{AC839F40-C05E-41CD-9415-03F68BE022EB}">
      <dgm:prSet/>
      <dgm:spPr/>
      <dgm:t>
        <a:bodyPr/>
        <a:lstStyle/>
        <a:p>
          <a:endParaRPr lang="en-US"/>
        </a:p>
      </dgm:t>
    </dgm:pt>
    <dgm:pt modelId="{EE4C2868-C8D1-438D-84C2-1764E0A268CC}" type="sibTrans" cxnId="{AC839F40-C05E-41CD-9415-03F68BE022EB}">
      <dgm:prSet/>
      <dgm:spPr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FE41D54D-1250-4C9D-AE1C-6ADFB89E3A98}">
      <dgm:prSet phldrT="[Text]"/>
      <dgm:spPr/>
      <dgm:t>
        <a:bodyPr/>
        <a:lstStyle/>
        <a:p>
          <a:pPr algn="l" defTabSz="914400">
            <a:buNone/>
          </a:pPr>
          <a:r>
            <a:rPr lang="es-ES" sz="1800" b="0" i="0" noProof="1">
              <a:latin typeface="+mn-lt"/>
              <a:ea typeface="+mn-ea"/>
              <a:cs typeface="+mn-cs"/>
            </a:rPr>
            <a:t>Implementar</a:t>
          </a:r>
        </a:p>
      </dgm:t>
    </dgm:pt>
    <dgm:pt modelId="{E407F257-8AE5-49F2-A8D0-34676DBB7188}" type="parTrans" cxnId="{E63875D3-AF8D-481A-AADA-3FF7DCF57D9B}">
      <dgm:prSet/>
      <dgm:spPr/>
      <dgm:t>
        <a:bodyPr/>
        <a:lstStyle/>
        <a:p>
          <a:endParaRPr lang="en-US"/>
        </a:p>
      </dgm:t>
    </dgm:pt>
    <dgm:pt modelId="{58C2F588-1BB4-4D51-A46C-70E04AC3E278}" type="sibTrans" cxnId="{E63875D3-AF8D-481A-AADA-3FF7DCF57D9B}">
      <dgm:prSet/>
      <dgm:spPr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F80060B-2178-4C39-88DE-E22E8C663FD1}">
      <dgm:prSet phldrT="[Text]"/>
      <dgm:spPr/>
      <dgm:t>
        <a:bodyPr/>
        <a:lstStyle/>
        <a:p>
          <a:pPr algn="l" defTabSz="914400">
            <a:buNone/>
          </a:pPr>
          <a:r>
            <a:rPr lang="es-ES" sz="1800" b="0" i="0" noProof="1">
              <a:latin typeface="+mn-lt"/>
              <a:ea typeface="+mn-ea"/>
              <a:cs typeface="+mn-cs"/>
            </a:rPr>
            <a:t>Analizar</a:t>
          </a:r>
        </a:p>
      </dgm:t>
    </dgm:pt>
    <dgm:pt modelId="{8B1FFC24-0A78-4047-BFB1-2046A9542B6F}" type="parTrans" cxnId="{1D8ECA4B-E737-4CD8-ACFC-DE18A28E6C07}">
      <dgm:prSet/>
      <dgm:spPr/>
      <dgm:t>
        <a:bodyPr/>
        <a:lstStyle/>
        <a:p>
          <a:endParaRPr lang="en-US"/>
        </a:p>
      </dgm:t>
    </dgm:pt>
    <dgm:pt modelId="{24613E54-F040-4D87-9E02-F9F71F79060E}" type="sibTrans" cxnId="{1D8ECA4B-E737-4CD8-ACFC-DE18A28E6C07}">
      <dgm:prSet/>
      <dgm:spPr>
        <a:blipFill dpi="0"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8102DFD-5914-47DE-A80F-58C721024B80}" type="pres">
      <dgm:prSet presAssocID="{0FA85C9F-FCD6-4993-9528-4311BF84B06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CO"/>
        </a:p>
      </dgm:t>
    </dgm:pt>
    <dgm:pt modelId="{173C0D5B-2D86-456D-A251-8B716EB11AFA}" type="pres">
      <dgm:prSet presAssocID="{0FA85C9F-FCD6-4993-9528-4311BF84B060}" presName="dot1" presStyleLbl="alignNode1" presStyleIdx="0" presStyleCnt="15"/>
      <dgm:spPr/>
    </dgm:pt>
    <dgm:pt modelId="{8DC00181-D81A-4F72-A6D3-399EA3C15E73}" type="pres">
      <dgm:prSet presAssocID="{0FA85C9F-FCD6-4993-9528-4311BF84B060}" presName="dot2" presStyleLbl="alignNode1" presStyleIdx="1" presStyleCnt="15"/>
      <dgm:spPr/>
    </dgm:pt>
    <dgm:pt modelId="{226876B2-78A7-408C-8E45-1C8F63D543CB}" type="pres">
      <dgm:prSet presAssocID="{0FA85C9F-FCD6-4993-9528-4311BF84B060}" presName="dot3" presStyleLbl="alignNode1" presStyleIdx="2" presStyleCnt="15"/>
      <dgm:spPr/>
    </dgm:pt>
    <dgm:pt modelId="{23B56457-2346-4EA1-A1AC-1DD61A1D74A4}" type="pres">
      <dgm:prSet presAssocID="{0FA85C9F-FCD6-4993-9528-4311BF84B060}" presName="dot4" presStyleLbl="alignNode1" presStyleIdx="3" presStyleCnt="15"/>
      <dgm:spPr/>
    </dgm:pt>
    <dgm:pt modelId="{1C728761-B222-436F-8742-41E3FE1663C6}" type="pres">
      <dgm:prSet presAssocID="{0FA85C9F-FCD6-4993-9528-4311BF84B060}" presName="dot5" presStyleLbl="alignNode1" presStyleIdx="4" presStyleCnt="15"/>
      <dgm:spPr/>
    </dgm:pt>
    <dgm:pt modelId="{3D62AC57-7E65-4F55-B2C5-DE2DA495D972}" type="pres">
      <dgm:prSet presAssocID="{0FA85C9F-FCD6-4993-9528-4311BF84B060}" presName="dot6" presStyleLbl="alignNode1" presStyleIdx="5" presStyleCnt="15"/>
      <dgm:spPr/>
    </dgm:pt>
    <dgm:pt modelId="{55818819-EAC3-4B37-A758-623F7E9412F6}" type="pres">
      <dgm:prSet presAssocID="{0FA85C9F-FCD6-4993-9528-4311BF84B060}" presName="dot7" presStyleLbl="alignNode1" presStyleIdx="6" presStyleCnt="15"/>
      <dgm:spPr/>
    </dgm:pt>
    <dgm:pt modelId="{39E6420D-4C99-4A8E-B833-9FE8E1353E87}" type="pres">
      <dgm:prSet presAssocID="{0FA85C9F-FCD6-4993-9528-4311BF84B060}" presName="dot8" presStyleLbl="alignNode1" presStyleIdx="7" presStyleCnt="15"/>
      <dgm:spPr/>
    </dgm:pt>
    <dgm:pt modelId="{B9F44449-A2CF-46FB-A980-E172ECF811A0}" type="pres">
      <dgm:prSet presAssocID="{0FA85C9F-FCD6-4993-9528-4311BF84B060}" presName="dotArrow1" presStyleLbl="alignNode1" presStyleIdx="8" presStyleCnt="15"/>
      <dgm:spPr/>
    </dgm:pt>
    <dgm:pt modelId="{E648252E-CAA2-455A-A82D-AC6BB7541290}" type="pres">
      <dgm:prSet presAssocID="{0FA85C9F-FCD6-4993-9528-4311BF84B060}" presName="dotArrow2" presStyleLbl="alignNode1" presStyleIdx="9" presStyleCnt="15"/>
      <dgm:spPr/>
    </dgm:pt>
    <dgm:pt modelId="{714104D8-930A-4A1F-B402-2BE77935EFCA}" type="pres">
      <dgm:prSet presAssocID="{0FA85C9F-FCD6-4993-9528-4311BF84B060}" presName="dotArrow3" presStyleLbl="alignNode1" presStyleIdx="10" presStyleCnt="15"/>
      <dgm:spPr/>
    </dgm:pt>
    <dgm:pt modelId="{3F3A5ABE-0386-4878-B907-72E8EB073835}" type="pres">
      <dgm:prSet presAssocID="{0FA85C9F-FCD6-4993-9528-4311BF84B060}" presName="dotArrow4" presStyleLbl="alignNode1" presStyleIdx="11" presStyleCnt="15"/>
      <dgm:spPr/>
    </dgm:pt>
    <dgm:pt modelId="{66B157D2-617F-4600-81C1-54D22E05BD4D}" type="pres">
      <dgm:prSet presAssocID="{0FA85C9F-FCD6-4993-9528-4311BF84B060}" presName="dotArrow5" presStyleLbl="alignNode1" presStyleIdx="12" presStyleCnt="15"/>
      <dgm:spPr/>
    </dgm:pt>
    <dgm:pt modelId="{416A2F15-73F9-46F3-AD47-B996F5DC5F04}" type="pres">
      <dgm:prSet presAssocID="{0FA85C9F-FCD6-4993-9528-4311BF84B060}" presName="dotArrow6" presStyleLbl="alignNode1" presStyleIdx="13" presStyleCnt="15"/>
      <dgm:spPr/>
    </dgm:pt>
    <dgm:pt modelId="{DA7AAD41-5E68-49D8-BAB9-31F95DE8BA53}" type="pres">
      <dgm:prSet presAssocID="{0FA85C9F-FCD6-4993-9528-4311BF84B060}" presName="dotArrow7" presStyleLbl="alignNode1" presStyleIdx="14" presStyleCnt="15"/>
      <dgm:spPr/>
    </dgm:pt>
    <dgm:pt modelId="{AFAE8CB1-BD31-4AB5-813F-04CE280D7BC3}" type="pres">
      <dgm:prSet presAssocID="{AB1508C4-962A-456C-9EFB-7744E7A6850E}" presName="parTx1" presStyleLbl="node1" presStyleIdx="0" presStyleCnt="5"/>
      <dgm:spPr/>
      <dgm:t>
        <a:bodyPr/>
        <a:lstStyle/>
        <a:p>
          <a:endParaRPr lang="es-CO"/>
        </a:p>
      </dgm:t>
    </dgm:pt>
    <dgm:pt modelId="{7A566C52-34DA-42C8-B174-71CC7A781691}" type="pres">
      <dgm:prSet presAssocID="{0DD5DE82-B95D-4528-A702-A258F5E2C4C0}" presName="picture1" presStyleCnt="0"/>
      <dgm:spPr/>
    </dgm:pt>
    <dgm:pt modelId="{1BDDF1A7-8F9A-491D-B616-D31125DA6177}" type="pres">
      <dgm:prSet presAssocID="{0DD5DE82-B95D-4528-A702-A258F5E2C4C0}" presName="imageRepeatNode" presStyleLbl="fgImgPlace1" presStyleIdx="0" presStyleCnt="5"/>
      <dgm:spPr/>
      <dgm:t>
        <a:bodyPr/>
        <a:lstStyle/>
        <a:p>
          <a:endParaRPr lang="es-CO"/>
        </a:p>
      </dgm:t>
    </dgm:pt>
    <dgm:pt modelId="{25CE29FA-35B5-4976-AE6F-6E275956B89D}" type="pres">
      <dgm:prSet presAssocID="{C439EFA3-ACE9-4C38-B298-4238E6E66A25}" presName="parTx2" presStyleLbl="node1" presStyleIdx="1" presStyleCnt="5"/>
      <dgm:spPr/>
      <dgm:t>
        <a:bodyPr/>
        <a:lstStyle/>
        <a:p>
          <a:endParaRPr lang="es-CO"/>
        </a:p>
      </dgm:t>
    </dgm:pt>
    <dgm:pt modelId="{303E2316-F5E0-4CA7-9B70-76FC5CD2449E}" type="pres">
      <dgm:prSet presAssocID="{4ED2BF27-E356-4271-BA0C-541D11CE4E57}" presName="picture2" presStyleCnt="0"/>
      <dgm:spPr/>
    </dgm:pt>
    <dgm:pt modelId="{E7155B03-8DE3-4B3E-A115-8567A0C88F58}" type="pres">
      <dgm:prSet presAssocID="{4ED2BF27-E356-4271-BA0C-541D11CE4E57}" presName="imageRepeatNode" presStyleLbl="fgImgPlace1" presStyleIdx="1" presStyleCnt="5"/>
      <dgm:spPr/>
      <dgm:t>
        <a:bodyPr/>
        <a:lstStyle/>
        <a:p>
          <a:endParaRPr lang="es-CO"/>
        </a:p>
      </dgm:t>
    </dgm:pt>
    <dgm:pt modelId="{4BD86202-302F-4E2F-AFBB-306A3A126EF3}" type="pres">
      <dgm:prSet presAssocID="{77BA099B-FABA-4EDB-8759-5E2C45E01008}" presName="parTx3" presStyleLbl="node1" presStyleIdx="2" presStyleCnt="5"/>
      <dgm:spPr/>
      <dgm:t>
        <a:bodyPr/>
        <a:lstStyle/>
        <a:p>
          <a:endParaRPr lang="es-CO"/>
        </a:p>
      </dgm:t>
    </dgm:pt>
    <dgm:pt modelId="{D7317E7B-4A4D-48AC-8D09-7E398136BB1D}" type="pres">
      <dgm:prSet presAssocID="{EE4C2868-C8D1-438D-84C2-1764E0A268CC}" presName="picture3" presStyleCnt="0"/>
      <dgm:spPr/>
    </dgm:pt>
    <dgm:pt modelId="{49CE950B-4F82-48D2-AF26-10C2170F8BB6}" type="pres">
      <dgm:prSet presAssocID="{EE4C2868-C8D1-438D-84C2-1764E0A268CC}" presName="imageRepeatNode" presStyleLbl="fgImgPlace1" presStyleIdx="2" presStyleCnt="5"/>
      <dgm:spPr/>
      <dgm:t>
        <a:bodyPr/>
        <a:lstStyle/>
        <a:p>
          <a:endParaRPr lang="es-CO"/>
        </a:p>
      </dgm:t>
    </dgm:pt>
    <dgm:pt modelId="{DF1382B8-D134-46BF-9446-A780E4628B73}" type="pres">
      <dgm:prSet presAssocID="{FE41D54D-1250-4C9D-AE1C-6ADFB89E3A98}" presName="parTx4" presStyleLbl="node1" presStyleIdx="3" presStyleCnt="5"/>
      <dgm:spPr/>
      <dgm:t>
        <a:bodyPr/>
        <a:lstStyle/>
        <a:p>
          <a:endParaRPr lang="es-CO"/>
        </a:p>
      </dgm:t>
    </dgm:pt>
    <dgm:pt modelId="{037FC98E-7686-4B85-A2D0-C76880C404EA}" type="pres">
      <dgm:prSet presAssocID="{58C2F588-1BB4-4D51-A46C-70E04AC3E278}" presName="picture4" presStyleCnt="0"/>
      <dgm:spPr/>
    </dgm:pt>
    <dgm:pt modelId="{BD330E29-DA28-4F5D-921B-C021D1F357B7}" type="pres">
      <dgm:prSet presAssocID="{58C2F588-1BB4-4D51-A46C-70E04AC3E278}" presName="imageRepeatNode" presStyleLbl="fgImgPlace1" presStyleIdx="3" presStyleCnt="5"/>
      <dgm:spPr/>
      <dgm:t>
        <a:bodyPr/>
        <a:lstStyle/>
        <a:p>
          <a:endParaRPr lang="es-CO"/>
        </a:p>
      </dgm:t>
    </dgm:pt>
    <dgm:pt modelId="{D0FCD607-9F49-4A15-929A-8BBA12F40DC1}" type="pres">
      <dgm:prSet presAssocID="{2F80060B-2178-4C39-88DE-E22E8C663FD1}" presName="parTx5" presStyleLbl="node1" presStyleIdx="4" presStyleCnt="5"/>
      <dgm:spPr/>
      <dgm:t>
        <a:bodyPr/>
        <a:lstStyle/>
        <a:p>
          <a:endParaRPr lang="es-CO"/>
        </a:p>
      </dgm:t>
    </dgm:pt>
    <dgm:pt modelId="{09319809-6BB4-43B1-9493-1B2DDCD76FA9}" type="pres">
      <dgm:prSet presAssocID="{24613E54-F040-4D87-9E02-F9F71F79060E}" presName="picture5" presStyleCnt="0"/>
      <dgm:spPr/>
    </dgm:pt>
    <dgm:pt modelId="{6BFFBD56-1663-40C9-A9CA-11AB837289A3}" type="pres">
      <dgm:prSet presAssocID="{24613E54-F040-4D87-9E02-F9F71F79060E}" presName="imageRepeatNode" presStyleLbl="fgImgPlace1" presStyleIdx="4" presStyleCnt="5"/>
      <dgm:spPr/>
      <dgm:t>
        <a:bodyPr/>
        <a:lstStyle/>
        <a:p>
          <a:endParaRPr lang="es-CO"/>
        </a:p>
      </dgm:t>
    </dgm:pt>
  </dgm:ptLst>
  <dgm:cxnLst>
    <dgm:cxn modelId="{1D8ECA4B-E737-4CD8-ACFC-DE18A28E6C07}" srcId="{0FA85C9F-FCD6-4993-9528-4311BF84B060}" destId="{2F80060B-2178-4C39-88DE-E22E8C663FD1}" srcOrd="4" destOrd="0" parTransId="{8B1FFC24-0A78-4047-BFB1-2046A9542B6F}" sibTransId="{24613E54-F040-4D87-9E02-F9F71F79060E}"/>
    <dgm:cxn modelId="{E63875D3-AF8D-481A-AADA-3FF7DCF57D9B}" srcId="{0FA85C9F-FCD6-4993-9528-4311BF84B060}" destId="{FE41D54D-1250-4C9D-AE1C-6ADFB89E3A98}" srcOrd="3" destOrd="0" parTransId="{E407F257-8AE5-49F2-A8D0-34676DBB7188}" sibTransId="{58C2F588-1BB4-4D51-A46C-70E04AC3E278}"/>
    <dgm:cxn modelId="{1301C7D6-FCEF-4846-8152-1D73F17BE67A}" type="presOf" srcId="{0DD5DE82-B95D-4528-A702-A258F5E2C4C0}" destId="{1BDDF1A7-8F9A-491D-B616-D31125DA6177}" srcOrd="0" destOrd="0" presId="urn:microsoft.com/office/officeart/2008/layout/AscendingPictureAccentProcess"/>
    <dgm:cxn modelId="{7C2FF761-9D01-4276-B5B0-05B2CFFCC3D5}" type="presOf" srcId="{AB1508C4-962A-456C-9EFB-7744E7A6850E}" destId="{AFAE8CB1-BD31-4AB5-813F-04CE280D7BC3}" srcOrd="0" destOrd="0" presId="urn:microsoft.com/office/officeart/2008/layout/AscendingPictureAccentProcess"/>
    <dgm:cxn modelId="{AC839F40-C05E-41CD-9415-03F68BE022EB}" srcId="{0FA85C9F-FCD6-4993-9528-4311BF84B060}" destId="{77BA099B-FABA-4EDB-8759-5E2C45E01008}" srcOrd="2" destOrd="0" parTransId="{4C46E7D0-91BB-4252-A54B-DE010D9F9F06}" sibTransId="{EE4C2868-C8D1-438D-84C2-1764E0A268CC}"/>
    <dgm:cxn modelId="{E06F847A-1C53-4A8A-992C-DBEEC90816A8}" type="presOf" srcId="{FE41D54D-1250-4C9D-AE1C-6ADFB89E3A98}" destId="{DF1382B8-D134-46BF-9446-A780E4628B73}" srcOrd="0" destOrd="0" presId="urn:microsoft.com/office/officeart/2008/layout/AscendingPictureAccentProcess"/>
    <dgm:cxn modelId="{5B5791B9-618E-47A8-B1CB-90CCF5A5953E}" type="presOf" srcId="{EE4C2868-C8D1-438D-84C2-1764E0A268CC}" destId="{49CE950B-4F82-48D2-AF26-10C2170F8BB6}" srcOrd="0" destOrd="0" presId="urn:microsoft.com/office/officeart/2008/layout/AscendingPictureAccentProcess"/>
    <dgm:cxn modelId="{3A8E0CC9-D57C-4649-9199-A74CE8F4A574}" type="presOf" srcId="{C439EFA3-ACE9-4C38-B298-4238E6E66A25}" destId="{25CE29FA-35B5-4976-AE6F-6E275956B89D}" srcOrd="0" destOrd="0" presId="urn:microsoft.com/office/officeart/2008/layout/AscendingPictureAccentProcess"/>
    <dgm:cxn modelId="{B6434206-A07E-47C0-B230-DE5AF9EEF34B}" type="presOf" srcId="{0FA85C9F-FCD6-4993-9528-4311BF84B060}" destId="{28102DFD-5914-47DE-A80F-58C721024B80}" srcOrd="0" destOrd="0" presId="urn:microsoft.com/office/officeart/2008/layout/AscendingPictureAccentProcess"/>
    <dgm:cxn modelId="{49BDB67C-CB21-4DFA-80E2-C8210C044E82}" type="presOf" srcId="{2F80060B-2178-4C39-88DE-E22E8C663FD1}" destId="{D0FCD607-9F49-4A15-929A-8BBA12F40DC1}" srcOrd="0" destOrd="0" presId="urn:microsoft.com/office/officeart/2008/layout/AscendingPictureAccentProcess"/>
    <dgm:cxn modelId="{9D92BF6C-C70E-4372-9CE8-102B09C068E5}" srcId="{0FA85C9F-FCD6-4993-9528-4311BF84B060}" destId="{AB1508C4-962A-456C-9EFB-7744E7A6850E}" srcOrd="0" destOrd="0" parTransId="{2228883B-4DCC-4D74-AFD0-B6D0AFC41D97}" sibTransId="{0DD5DE82-B95D-4528-A702-A258F5E2C4C0}"/>
    <dgm:cxn modelId="{B6B31576-6BBC-47A5-B5F3-4E759973B821}" type="presOf" srcId="{77BA099B-FABA-4EDB-8759-5E2C45E01008}" destId="{4BD86202-302F-4E2F-AFBB-306A3A126EF3}" srcOrd="0" destOrd="0" presId="urn:microsoft.com/office/officeart/2008/layout/AscendingPictureAccentProcess"/>
    <dgm:cxn modelId="{C941F752-7F3F-4CB3-8A6A-C22D208524AB}" type="presOf" srcId="{4ED2BF27-E356-4271-BA0C-541D11CE4E57}" destId="{E7155B03-8DE3-4B3E-A115-8567A0C88F58}" srcOrd="0" destOrd="0" presId="urn:microsoft.com/office/officeart/2008/layout/AscendingPictureAccentProcess"/>
    <dgm:cxn modelId="{7A416DE9-C334-4B41-BB1A-3EAA7991CA13}" type="presOf" srcId="{24613E54-F040-4D87-9E02-F9F71F79060E}" destId="{6BFFBD56-1663-40C9-A9CA-11AB837289A3}" srcOrd="0" destOrd="0" presId="urn:microsoft.com/office/officeart/2008/layout/AscendingPictureAccentProcess"/>
    <dgm:cxn modelId="{76F4F52E-F611-450B-B526-B86A2801652D}" type="presOf" srcId="{58C2F588-1BB4-4D51-A46C-70E04AC3E278}" destId="{BD330E29-DA28-4F5D-921B-C021D1F357B7}" srcOrd="0" destOrd="0" presId="urn:microsoft.com/office/officeart/2008/layout/AscendingPictureAccentProcess"/>
    <dgm:cxn modelId="{E5C3E95D-1AA4-4834-866B-0747BAC89A42}" srcId="{0FA85C9F-FCD6-4993-9528-4311BF84B060}" destId="{C439EFA3-ACE9-4C38-B298-4238E6E66A25}" srcOrd="1" destOrd="0" parTransId="{B2A4E454-63C8-4F5E-9A0E-B5946C12C4D5}" sibTransId="{4ED2BF27-E356-4271-BA0C-541D11CE4E57}"/>
    <dgm:cxn modelId="{D7FA986C-C593-45AF-A814-3727FD5BF863}" type="presParOf" srcId="{28102DFD-5914-47DE-A80F-58C721024B80}" destId="{173C0D5B-2D86-456D-A251-8B716EB11AFA}" srcOrd="0" destOrd="0" presId="urn:microsoft.com/office/officeart/2008/layout/AscendingPictureAccentProcess"/>
    <dgm:cxn modelId="{C30CCB99-EF77-45B4-9194-B5273A99809D}" type="presParOf" srcId="{28102DFD-5914-47DE-A80F-58C721024B80}" destId="{8DC00181-D81A-4F72-A6D3-399EA3C15E73}" srcOrd="1" destOrd="0" presId="urn:microsoft.com/office/officeart/2008/layout/AscendingPictureAccentProcess"/>
    <dgm:cxn modelId="{73CEC24E-F315-4D16-8CF2-E2D5E5915613}" type="presParOf" srcId="{28102DFD-5914-47DE-A80F-58C721024B80}" destId="{226876B2-78A7-408C-8E45-1C8F63D543CB}" srcOrd="2" destOrd="0" presId="urn:microsoft.com/office/officeart/2008/layout/AscendingPictureAccentProcess"/>
    <dgm:cxn modelId="{4E729A14-EE08-43CA-A780-9E9B4F260115}" type="presParOf" srcId="{28102DFD-5914-47DE-A80F-58C721024B80}" destId="{23B56457-2346-4EA1-A1AC-1DD61A1D74A4}" srcOrd="3" destOrd="0" presId="urn:microsoft.com/office/officeart/2008/layout/AscendingPictureAccentProcess"/>
    <dgm:cxn modelId="{2FE74EE6-CEA4-4457-8F48-42F001637188}" type="presParOf" srcId="{28102DFD-5914-47DE-A80F-58C721024B80}" destId="{1C728761-B222-436F-8742-41E3FE1663C6}" srcOrd="4" destOrd="0" presId="urn:microsoft.com/office/officeart/2008/layout/AscendingPictureAccentProcess"/>
    <dgm:cxn modelId="{D9F5AB6A-C45A-4E6B-AC44-C220841F2C9B}" type="presParOf" srcId="{28102DFD-5914-47DE-A80F-58C721024B80}" destId="{3D62AC57-7E65-4F55-B2C5-DE2DA495D972}" srcOrd="5" destOrd="0" presId="urn:microsoft.com/office/officeart/2008/layout/AscendingPictureAccentProcess"/>
    <dgm:cxn modelId="{DED0417E-996E-4489-8607-9F0A39D7804D}" type="presParOf" srcId="{28102DFD-5914-47DE-A80F-58C721024B80}" destId="{55818819-EAC3-4B37-A758-623F7E9412F6}" srcOrd="6" destOrd="0" presId="urn:microsoft.com/office/officeart/2008/layout/AscendingPictureAccentProcess"/>
    <dgm:cxn modelId="{E51064D2-961D-4723-BD33-CCE1D10567FD}" type="presParOf" srcId="{28102DFD-5914-47DE-A80F-58C721024B80}" destId="{39E6420D-4C99-4A8E-B833-9FE8E1353E87}" srcOrd="7" destOrd="0" presId="urn:microsoft.com/office/officeart/2008/layout/AscendingPictureAccentProcess"/>
    <dgm:cxn modelId="{B3175A18-F12B-4CA9-A0A7-A3E8BEBA5DB7}" type="presParOf" srcId="{28102DFD-5914-47DE-A80F-58C721024B80}" destId="{B9F44449-A2CF-46FB-A980-E172ECF811A0}" srcOrd="8" destOrd="0" presId="urn:microsoft.com/office/officeart/2008/layout/AscendingPictureAccentProcess"/>
    <dgm:cxn modelId="{B58E116D-1CC7-4514-B52C-326F5A1E603E}" type="presParOf" srcId="{28102DFD-5914-47DE-A80F-58C721024B80}" destId="{E648252E-CAA2-455A-A82D-AC6BB7541290}" srcOrd="9" destOrd="0" presId="urn:microsoft.com/office/officeart/2008/layout/AscendingPictureAccentProcess"/>
    <dgm:cxn modelId="{B11260E7-414C-4D0A-B233-55AC927C9FF3}" type="presParOf" srcId="{28102DFD-5914-47DE-A80F-58C721024B80}" destId="{714104D8-930A-4A1F-B402-2BE77935EFCA}" srcOrd="10" destOrd="0" presId="urn:microsoft.com/office/officeart/2008/layout/AscendingPictureAccentProcess"/>
    <dgm:cxn modelId="{13DF91C8-8626-456E-B97C-AEFA1072DBAE}" type="presParOf" srcId="{28102DFD-5914-47DE-A80F-58C721024B80}" destId="{3F3A5ABE-0386-4878-B907-72E8EB073835}" srcOrd="11" destOrd="0" presId="urn:microsoft.com/office/officeart/2008/layout/AscendingPictureAccentProcess"/>
    <dgm:cxn modelId="{E8C1AA17-E3DD-47E3-9302-93EB5DD55997}" type="presParOf" srcId="{28102DFD-5914-47DE-A80F-58C721024B80}" destId="{66B157D2-617F-4600-81C1-54D22E05BD4D}" srcOrd="12" destOrd="0" presId="urn:microsoft.com/office/officeart/2008/layout/AscendingPictureAccentProcess"/>
    <dgm:cxn modelId="{F5128F9A-0464-4C49-A296-EC5711E71BA0}" type="presParOf" srcId="{28102DFD-5914-47DE-A80F-58C721024B80}" destId="{416A2F15-73F9-46F3-AD47-B996F5DC5F04}" srcOrd="13" destOrd="0" presId="urn:microsoft.com/office/officeart/2008/layout/AscendingPictureAccentProcess"/>
    <dgm:cxn modelId="{FFB31723-83C0-4406-9DB2-540233E41162}" type="presParOf" srcId="{28102DFD-5914-47DE-A80F-58C721024B80}" destId="{DA7AAD41-5E68-49D8-BAB9-31F95DE8BA53}" srcOrd="14" destOrd="0" presId="urn:microsoft.com/office/officeart/2008/layout/AscendingPictureAccentProcess"/>
    <dgm:cxn modelId="{D57329B7-9B9F-4A21-B730-4F34934DEEC3}" type="presParOf" srcId="{28102DFD-5914-47DE-A80F-58C721024B80}" destId="{AFAE8CB1-BD31-4AB5-813F-04CE280D7BC3}" srcOrd="15" destOrd="0" presId="urn:microsoft.com/office/officeart/2008/layout/AscendingPictureAccentProcess"/>
    <dgm:cxn modelId="{3F2B3257-BFBB-4E0E-837F-5FE0B5DFD114}" type="presParOf" srcId="{28102DFD-5914-47DE-A80F-58C721024B80}" destId="{7A566C52-34DA-42C8-B174-71CC7A781691}" srcOrd="16" destOrd="0" presId="urn:microsoft.com/office/officeart/2008/layout/AscendingPictureAccentProcess"/>
    <dgm:cxn modelId="{B16E1F13-D49F-418B-BA9C-C2226DFEFD9C}" type="presParOf" srcId="{7A566C52-34DA-42C8-B174-71CC7A781691}" destId="{1BDDF1A7-8F9A-491D-B616-D31125DA6177}" srcOrd="0" destOrd="0" presId="urn:microsoft.com/office/officeart/2008/layout/AscendingPictureAccentProcess"/>
    <dgm:cxn modelId="{9A6D8294-250A-4D64-877D-FF218F74EC44}" type="presParOf" srcId="{28102DFD-5914-47DE-A80F-58C721024B80}" destId="{25CE29FA-35B5-4976-AE6F-6E275956B89D}" srcOrd="17" destOrd="0" presId="urn:microsoft.com/office/officeart/2008/layout/AscendingPictureAccentProcess"/>
    <dgm:cxn modelId="{C948020D-E7B1-4A7F-A4E8-9C500A9F0510}" type="presParOf" srcId="{28102DFD-5914-47DE-A80F-58C721024B80}" destId="{303E2316-F5E0-4CA7-9B70-76FC5CD2449E}" srcOrd="18" destOrd="0" presId="urn:microsoft.com/office/officeart/2008/layout/AscendingPictureAccentProcess"/>
    <dgm:cxn modelId="{25EF9595-0692-4E39-A15D-7052456C40F9}" type="presParOf" srcId="{303E2316-F5E0-4CA7-9B70-76FC5CD2449E}" destId="{E7155B03-8DE3-4B3E-A115-8567A0C88F58}" srcOrd="0" destOrd="0" presId="urn:microsoft.com/office/officeart/2008/layout/AscendingPictureAccentProcess"/>
    <dgm:cxn modelId="{4D6980C8-43FA-43EF-B343-03F13102499A}" type="presParOf" srcId="{28102DFD-5914-47DE-A80F-58C721024B80}" destId="{4BD86202-302F-4E2F-AFBB-306A3A126EF3}" srcOrd="19" destOrd="0" presId="urn:microsoft.com/office/officeart/2008/layout/AscendingPictureAccentProcess"/>
    <dgm:cxn modelId="{48DB6A97-AE1B-420B-9348-69054C72D213}" type="presParOf" srcId="{28102DFD-5914-47DE-A80F-58C721024B80}" destId="{D7317E7B-4A4D-48AC-8D09-7E398136BB1D}" srcOrd="20" destOrd="0" presId="urn:microsoft.com/office/officeart/2008/layout/AscendingPictureAccentProcess"/>
    <dgm:cxn modelId="{F15F748E-A054-4643-B7E1-BA671EAD432C}" type="presParOf" srcId="{D7317E7B-4A4D-48AC-8D09-7E398136BB1D}" destId="{49CE950B-4F82-48D2-AF26-10C2170F8BB6}" srcOrd="0" destOrd="0" presId="urn:microsoft.com/office/officeart/2008/layout/AscendingPictureAccentProcess"/>
    <dgm:cxn modelId="{871A0A3D-79DF-49FF-B9BA-5C29780E33D0}" type="presParOf" srcId="{28102DFD-5914-47DE-A80F-58C721024B80}" destId="{DF1382B8-D134-46BF-9446-A780E4628B73}" srcOrd="21" destOrd="0" presId="urn:microsoft.com/office/officeart/2008/layout/AscendingPictureAccentProcess"/>
    <dgm:cxn modelId="{BE9E27D2-F856-4580-B53A-859A26280C80}" type="presParOf" srcId="{28102DFD-5914-47DE-A80F-58C721024B80}" destId="{037FC98E-7686-4B85-A2D0-C76880C404EA}" srcOrd="22" destOrd="0" presId="urn:microsoft.com/office/officeart/2008/layout/AscendingPictureAccentProcess"/>
    <dgm:cxn modelId="{C6AE75AE-3D8C-40CC-9B82-38E8E2A192F5}" type="presParOf" srcId="{037FC98E-7686-4B85-A2D0-C76880C404EA}" destId="{BD330E29-DA28-4F5D-921B-C021D1F357B7}" srcOrd="0" destOrd="0" presId="urn:microsoft.com/office/officeart/2008/layout/AscendingPictureAccentProcess"/>
    <dgm:cxn modelId="{495A456A-F099-4F16-BADB-FEAD77F7B93D}" type="presParOf" srcId="{28102DFD-5914-47DE-A80F-58C721024B80}" destId="{D0FCD607-9F49-4A15-929A-8BBA12F40DC1}" srcOrd="23" destOrd="0" presId="urn:microsoft.com/office/officeart/2008/layout/AscendingPictureAccentProcess"/>
    <dgm:cxn modelId="{05108B78-0436-4DE8-8A1D-BA31F8C941D1}" type="presParOf" srcId="{28102DFD-5914-47DE-A80F-58C721024B80}" destId="{09319809-6BB4-43B1-9493-1B2DDCD76FA9}" srcOrd="24" destOrd="0" presId="urn:microsoft.com/office/officeart/2008/layout/AscendingPictureAccentProcess"/>
    <dgm:cxn modelId="{CAFB9541-0CFF-4590-AB31-A7D44DE2DB4A}" type="presParOf" srcId="{09319809-6BB4-43B1-9493-1B2DDCD76FA9}" destId="{6BFFBD56-1663-40C9-A9CA-11AB837289A3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3C0D5B-2D86-456D-A251-8B716EB11AFA}">
      <dsp:nvSpPr>
        <dsp:cNvPr id="0" name=""/>
        <dsp:cNvSpPr/>
      </dsp:nvSpPr>
      <dsp:spPr>
        <a:xfrm>
          <a:off x="2485112" y="4917058"/>
          <a:ext cx="93124" cy="9312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C00181-D81A-4F72-A6D3-399EA3C15E73}">
      <dsp:nvSpPr>
        <dsp:cNvPr id="0" name=""/>
        <dsp:cNvSpPr/>
      </dsp:nvSpPr>
      <dsp:spPr>
        <a:xfrm>
          <a:off x="2278675" y="5000957"/>
          <a:ext cx="93124" cy="9312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6876B2-78A7-408C-8E45-1C8F63D543CB}">
      <dsp:nvSpPr>
        <dsp:cNvPr id="0" name=""/>
        <dsp:cNvSpPr/>
      </dsp:nvSpPr>
      <dsp:spPr>
        <a:xfrm>
          <a:off x="2067679" y="5070313"/>
          <a:ext cx="93124" cy="9312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B56457-2346-4EA1-A1AC-1DD61A1D74A4}">
      <dsp:nvSpPr>
        <dsp:cNvPr id="0" name=""/>
        <dsp:cNvSpPr/>
      </dsp:nvSpPr>
      <dsp:spPr>
        <a:xfrm>
          <a:off x="1853428" y="5124008"/>
          <a:ext cx="93124" cy="9312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728761-B222-436F-8742-41E3FE1663C6}">
      <dsp:nvSpPr>
        <dsp:cNvPr id="0" name=""/>
        <dsp:cNvSpPr/>
      </dsp:nvSpPr>
      <dsp:spPr>
        <a:xfrm>
          <a:off x="3611723" y="4104920"/>
          <a:ext cx="93124" cy="9312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62AC57-7E65-4F55-B2C5-DE2DA495D972}">
      <dsp:nvSpPr>
        <dsp:cNvPr id="0" name=""/>
        <dsp:cNvSpPr/>
      </dsp:nvSpPr>
      <dsp:spPr>
        <a:xfrm>
          <a:off x="3448267" y="4270480"/>
          <a:ext cx="93124" cy="9312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818819-EAC3-4B37-A758-623F7E9412F6}">
      <dsp:nvSpPr>
        <dsp:cNvPr id="0" name=""/>
        <dsp:cNvSpPr/>
      </dsp:nvSpPr>
      <dsp:spPr>
        <a:xfrm>
          <a:off x="4288342" y="3098138"/>
          <a:ext cx="93124" cy="9312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E6420D-4C99-4A8E-B833-9FE8E1353E87}">
      <dsp:nvSpPr>
        <dsp:cNvPr id="0" name=""/>
        <dsp:cNvSpPr/>
      </dsp:nvSpPr>
      <dsp:spPr>
        <a:xfrm>
          <a:off x="4651723" y="1871541"/>
          <a:ext cx="93124" cy="9312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F44449-A2CF-46FB-A980-E172ECF811A0}">
      <dsp:nvSpPr>
        <dsp:cNvPr id="0" name=""/>
        <dsp:cNvSpPr/>
      </dsp:nvSpPr>
      <dsp:spPr>
        <a:xfrm>
          <a:off x="4470032" y="420655"/>
          <a:ext cx="93124" cy="9312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48252E-CAA2-455A-A82D-AC6BB7541290}">
      <dsp:nvSpPr>
        <dsp:cNvPr id="0" name=""/>
        <dsp:cNvSpPr/>
      </dsp:nvSpPr>
      <dsp:spPr>
        <a:xfrm>
          <a:off x="4605486" y="316062"/>
          <a:ext cx="93124" cy="9312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4104D8-930A-4A1F-B402-2BE77935EFCA}">
      <dsp:nvSpPr>
        <dsp:cNvPr id="0" name=""/>
        <dsp:cNvSpPr/>
      </dsp:nvSpPr>
      <dsp:spPr>
        <a:xfrm>
          <a:off x="4740940" y="210909"/>
          <a:ext cx="93124" cy="9312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3A5ABE-0386-4878-B907-72E8EB073835}">
      <dsp:nvSpPr>
        <dsp:cNvPr id="0" name=""/>
        <dsp:cNvSpPr/>
      </dsp:nvSpPr>
      <dsp:spPr>
        <a:xfrm>
          <a:off x="4877045" y="316062"/>
          <a:ext cx="93124" cy="9312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B157D2-617F-4600-81C1-54D22E05BD4D}">
      <dsp:nvSpPr>
        <dsp:cNvPr id="0" name=""/>
        <dsp:cNvSpPr/>
      </dsp:nvSpPr>
      <dsp:spPr>
        <a:xfrm>
          <a:off x="5012499" y="420655"/>
          <a:ext cx="93124" cy="9312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6A2F15-73F9-46F3-AD47-B996F5DC5F04}">
      <dsp:nvSpPr>
        <dsp:cNvPr id="0" name=""/>
        <dsp:cNvSpPr/>
      </dsp:nvSpPr>
      <dsp:spPr>
        <a:xfrm>
          <a:off x="4740940" y="432401"/>
          <a:ext cx="93124" cy="9312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7AAD41-5E68-49D8-BAB9-31F95DE8BA53}">
      <dsp:nvSpPr>
        <dsp:cNvPr id="0" name=""/>
        <dsp:cNvSpPr/>
      </dsp:nvSpPr>
      <dsp:spPr>
        <a:xfrm>
          <a:off x="4740940" y="653893"/>
          <a:ext cx="93124" cy="9312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AE8CB1-BD31-4AB5-813F-04CE280D7BC3}">
      <dsp:nvSpPr>
        <dsp:cNvPr id="0" name=""/>
        <dsp:cNvSpPr/>
      </dsp:nvSpPr>
      <dsp:spPr>
        <a:xfrm>
          <a:off x="1336033" y="5302571"/>
          <a:ext cx="2006410" cy="53806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4690" tIns="76200" rIns="76200" bIns="7620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i="0" kern="1200" noProof="1" smtClean="0">
              <a:latin typeface="+mn-lt"/>
              <a:ea typeface="+mn-ea"/>
              <a:cs typeface="+mn-cs"/>
            </a:rPr>
            <a:t>Diagnóstico</a:t>
          </a:r>
          <a:endParaRPr lang="es-ES" sz="2000" b="0" i="0" kern="1200" noProof="1">
            <a:latin typeface="+mn-lt"/>
            <a:ea typeface="+mn-ea"/>
            <a:cs typeface="+mn-cs"/>
          </a:endParaRPr>
        </a:p>
      </dsp:txBody>
      <dsp:txXfrm>
        <a:off x="1362299" y="5328837"/>
        <a:ext cx="1953878" cy="485537"/>
      </dsp:txXfrm>
    </dsp:sp>
    <dsp:sp modelId="{1BDDF1A7-8F9A-491D-B616-D31125DA6177}">
      <dsp:nvSpPr>
        <dsp:cNvPr id="0" name=""/>
        <dsp:cNvSpPr/>
      </dsp:nvSpPr>
      <dsp:spPr>
        <a:xfrm>
          <a:off x="779565" y="4775408"/>
          <a:ext cx="930594" cy="930155"/>
        </a:xfrm>
        <a:prstGeom prst="ellipse">
          <a:avLst/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CE29FA-35B5-4976-AE6F-6E275956B89D}">
      <dsp:nvSpPr>
        <dsp:cNvPr id="0" name=""/>
        <dsp:cNvSpPr/>
      </dsp:nvSpPr>
      <dsp:spPr>
        <a:xfrm>
          <a:off x="3098887" y="4666620"/>
          <a:ext cx="2006410" cy="53806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4690" tIns="76200" rIns="76200" bIns="7620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i="0" kern="1200" noProof="1" smtClean="0">
              <a:latin typeface="+mn-lt"/>
              <a:ea typeface="+mn-ea"/>
              <a:cs typeface="+mn-cs"/>
            </a:rPr>
            <a:t>Estrategia</a:t>
          </a:r>
          <a:endParaRPr lang="es-ES" sz="2000" b="0" i="0" kern="1200" noProof="1">
            <a:latin typeface="+mn-lt"/>
            <a:ea typeface="+mn-ea"/>
            <a:cs typeface="+mn-cs"/>
          </a:endParaRPr>
        </a:p>
      </dsp:txBody>
      <dsp:txXfrm>
        <a:off x="3125153" y="4692886"/>
        <a:ext cx="1953878" cy="485537"/>
      </dsp:txXfrm>
    </dsp:sp>
    <dsp:sp modelId="{E7155B03-8DE3-4B3E-A115-8567A0C88F58}">
      <dsp:nvSpPr>
        <dsp:cNvPr id="0" name=""/>
        <dsp:cNvSpPr/>
      </dsp:nvSpPr>
      <dsp:spPr>
        <a:xfrm>
          <a:off x="2542419" y="4139457"/>
          <a:ext cx="930594" cy="930155"/>
        </a:xfrm>
        <a:prstGeom prst="ellipse">
          <a:avLst/>
        </a:prstGeom>
        <a:blipFill dpi="0"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BD86202-302F-4E2F-AFBB-306A3A126EF3}">
      <dsp:nvSpPr>
        <dsp:cNvPr id="0" name=""/>
        <dsp:cNvSpPr/>
      </dsp:nvSpPr>
      <dsp:spPr>
        <a:xfrm>
          <a:off x="4054879" y="3747651"/>
          <a:ext cx="2006410" cy="53806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4690" tIns="76200" rIns="76200" bIns="7620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i="0" kern="1200" noProof="1">
              <a:latin typeface="+mn-lt"/>
              <a:ea typeface="+mn-ea"/>
              <a:cs typeface="+mn-cs"/>
            </a:rPr>
            <a:t>Probar</a:t>
          </a:r>
        </a:p>
      </dsp:txBody>
      <dsp:txXfrm>
        <a:off x="4081145" y="3773917"/>
        <a:ext cx="1953878" cy="485537"/>
      </dsp:txXfrm>
    </dsp:sp>
    <dsp:sp modelId="{49CE950B-4F82-48D2-AF26-10C2170F8BB6}">
      <dsp:nvSpPr>
        <dsp:cNvPr id="0" name=""/>
        <dsp:cNvSpPr/>
      </dsp:nvSpPr>
      <dsp:spPr>
        <a:xfrm>
          <a:off x="3498411" y="3220488"/>
          <a:ext cx="930594" cy="930155"/>
        </a:xfrm>
        <a:prstGeom prst="ellipse">
          <a:avLst/>
        </a:prstGeom>
        <a:blipFill dpi="0"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F1382B8-D134-46BF-9446-A780E4628B73}">
      <dsp:nvSpPr>
        <dsp:cNvPr id="0" name=""/>
        <dsp:cNvSpPr/>
      </dsp:nvSpPr>
      <dsp:spPr>
        <a:xfrm>
          <a:off x="4554365" y="2566359"/>
          <a:ext cx="2006410" cy="53806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4690" tIns="76200" rIns="76200" bIns="7620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i="0" kern="1200" noProof="1">
              <a:latin typeface="+mn-lt"/>
              <a:ea typeface="+mn-ea"/>
              <a:cs typeface="+mn-cs"/>
            </a:rPr>
            <a:t>Implementar</a:t>
          </a:r>
        </a:p>
      </dsp:txBody>
      <dsp:txXfrm>
        <a:off x="4580631" y="2592625"/>
        <a:ext cx="1953878" cy="485537"/>
      </dsp:txXfrm>
    </dsp:sp>
    <dsp:sp modelId="{BD330E29-DA28-4F5D-921B-C021D1F357B7}">
      <dsp:nvSpPr>
        <dsp:cNvPr id="0" name=""/>
        <dsp:cNvSpPr/>
      </dsp:nvSpPr>
      <dsp:spPr>
        <a:xfrm>
          <a:off x="3997897" y="2039197"/>
          <a:ext cx="930594" cy="930155"/>
        </a:xfrm>
        <a:prstGeom prst="ellipse">
          <a:avLst/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0FCD607-9F49-4A15-929A-8BBA12F40DC1}">
      <dsp:nvSpPr>
        <dsp:cNvPr id="0" name=""/>
        <dsp:cNvSpPr/>
      </dsp:nvSpPr>
      <dsp:spPr>
        <a:xfrm>
          <a:off x="4832436" y="1363813"/>
          <a:ext cx="2006410" cy="53806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4690" tIns="76200" rIns="76200" bIns="7620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i="0" kern="1200" noProof="1">
              <a:latin typeface="+mn-lt"/>
              <a:ea typeface="+mn-ea"/>
              <a:cs typeface="+mn-cs"/>
            </a:rPr>
            <a:t>Analizar</a:t>
          </a:r>
        </a:p>
      </dsp:txBody>
      <dsp:txXfrm>
        <a:off x="4858702" y="1390079"/>
        <a:ext cx="1953878" cy="485537"/>
      </dsp:txXfrm>
    </dsp:sp>
    <dsp:sp modelId="{6BFFBD56-1663-40C9-A9CA-11AB837289A3}">
      <dsp:nvSpPr>
        <dsp:cNvPr id="0" name=""/>
        <dsp:cNvSpPr/>
      </dsp:nvSpPr>
      <dsp:spPr>
        <a:xfrm>
          <a:off x="4275968" y="836651"/>
          <a:ext cx="930594" cy="930155"/>
        </a:xfrm>
        <a:prstGeom prst="ellipse">
          <a:avLst/>
        </a:prstGeom>
        <a:blipFill dpi="0"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ACF7C-7294-4E84-A925-7276A86EB2C9}" type="datetimeFigureOut">
              <a:rPr lang="es-ES"/>
              <a:t>11/05/2018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44CD9-4CE2-4E83-8137-D0C5AC1970F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521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ECB3C-A007-49FF-BDDA-56443C398E16}" type="datetimeFigureOut">
              <a:rPr lang="es-ES"/>
              <a:t>11/05/2018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3235D-6603-4F32-8645-42F908939C8F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794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s-ES"/>
              <a:t>11/05/2018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s-ES"/>
              <a:t>11/05/2018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s-ES"/>
              <a:t>11/05/2018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s-ES"/>
              <a:t>11/05/2018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s-ES"/>
              <a:t>11/05/2018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s-ES"/>
              <a:t>11/05/2018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s-ES"/>
              <a:t>11/05/2018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‹Nº›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s-ES"/>
              <a:t>11/05/2018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‹Nº›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s-ES"/>
              <a:t>11/05/2018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s-ES"/>
              <a:t>11/05/2018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s-ES"/>
              <a:t>11/05/2018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s-ES"/>
              <a:t>11/05/2018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6555" y="462808"/>
            <a:ext cx="7023265" cy="1878458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ES" b="1" noProof="1" smtClean="0">
                <a:ln/>
                <a:solidFill>
                  <a:schemeClr val="accent3"/>
                </a:solidFill>
              </a:rPr>
              <a:t>Red de Bibliotecas Escolares de Santander</a:t>
            </a:r>
            <a:br>
              <a:rPr lang="es-ES" b="1" noProof="1" smtClean="0">
                <a:ln/>
                <a:solidFill>
                  <a:schemeClr val="accent3"/>
                </a:solidFill>
              </a:rPr>
            </a:br>
            <a:r>
              <a:rPr lang="es-ES" b="1" noProof="1" smtClean="0">
                <a:ln/>
                <a:solidFill>
                  <a:schemeClr val="accent3"/>
                </a:solidFill>
              </a:rPr>
              <a:t>RDBES</a:t>
            </a:r>
            <a:endParaRPr lang="es-ES" b="1" noProof="1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7" name="Content Placeholder 4" descr="Proceso de imágenes destacadas ascendente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2913681"/>
              </p:ext>
            </p:extLst>
          </p:nvPr>
        </p:nvGraphicFramePr>
        <p:xfrm>
          <a:off x="3960812" y="273050"/>
          <a:ext cx="7618413" cy="605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USER\Documents\Red Bibliotecarios Santander\Biblioteca - Escuela\Imágenes\Logo3 Red Bibliotecas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97" y="2220105"/>
            <a:ext cx="3232546" cy="341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4"/>
          <p:cNvSpPr txBox="1">
            <a:spLocks/>
          </p:cNvSpPr>
          <p:nvPr/>
        </p:nvSpPr>
        <p:spPr>
          <a:xfrm>
            <a:off x="136489" y="5754647"/>
            <a:ext cx="4174254" cy="766733"/>
          </a:xfrm>
          <a:prstGeom prst="rect">
            <a:avLst/>
          </a:prstGeom>
          <a:noFill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1" noProof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Sergio Adrián Ramírez Fuentes</a:t>
            </a:r>
          </a:p>
          <a:p>
            <a:r>
              <a:rPr lang="es-ES" sz="2000" b="1" noProof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Bibliotecario</a:t>
            </a:r>
            <a:endParaRPr lang="es-ES" sz="2000" b="1" noProof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33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8186894" y="5567371"/>
            <a:ext cx="3924720" cy="773139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ES" sz="1600" b="1" noProof="1" smtClean="0">
                <a:ln/>
                <a:solidFill>
                  <a:schemeClr val="accent3"/>
                </a:solidFill>
              </a:rPr>
              <a:t>Red de Bibliotecas Escolares de Santander</a:t>
            </a:r>
            <a:br>
              <a:rPr lang="es-ES" sz="1600" b="1" noProof="1" smtClean="0">
                <a:ln/>
                <a:solidFill>
                  <a:schemeClr val="accent3"/>
                </a:solidFill>
              </a:rPr>
            </a:br>
            <a:r>
              <a:rPr lang="es-ES" sz="1600" b="1" noProof="1" smtClean="0">
                <a:ln/>
                <a:solidFill>
                  <a:schemeClr val="accent3"/>
                </a:solidFill>
              </a:rPr>
              <a:t>RDBES</a:t>
            </a:r>
            <a:endParaRPr lang="es-ES" sz="1600" b="1" noProof="1">
              <a:ln/>
              <a:solidFill>
                <a:schemeClr val="accent3"/>
              </a:solidFill>
            </a:endParaRPr>
          </a:p>
        </p:txBody>
      </p:sp>
      <p:pic>
        <p:nvPicPr>
          <p:cNvPr id="4" name="Picture 2" descr="C:\Users\USER\Documents\Red Bibliotecarios Santander\Biblioteca - Escuela\Imágenes\Logo3 Red Biblioteca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5436" y="4581467"/>
            <a:ext cx="1074713" cy="113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5 Grupo"/>
          <p:cNvGrpSpPr/>
          <p:nvPr/>
        </p:nvGrpSpPr>
        <p:grpSpPr>
          <a:xfrm>
            <a:off x="882240" y="1123123"/>
            <a:ext cx="3024385" cy="831292"/>
            <a:chOff x="1336033" y="5302571"/>
            <a:chExt cx="2006410" cy="538069"/>
          </a:xfrm>
        </p:grpSpPr>
        <p:sp>
          <p:nvSpPr>
            <p:cNvPr id="8" name="7 Rectángulo redondeado"/>
            <p:cNvSpPr/>
            <p:nvPr/>
          </p:nvSpPr>
          <p:spPr>
            <a:xfrm>
              <a:off x="1336033" y="5302571"/>
              <a:ext cx="2006410" cy="53806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8 Rectángulo"/>
            <p:cNvSpPr/>
            <p:nvPr/>
          </p:nvSpPr>
          <p:spPr>
            <a:xfrm>
              <a:off x="1362299" y="5328837"/>
              <a:ext cx="1953878" cy="485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4690" tIns="76200" rIns="76200" bIns="76200" numCol="1" spcCol="1270" anchor="ctr" anchorCtr="0">
              <a:noAutofit/>
            </a:bodyPr>
            <a:lstStyle/>
            <a:p>
              <a:pPr lvl="0" algn="ctr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800" b="0" i="0" kern="1200" noProof="1" smtClean="0">
                  <a:latin typeface="+mn-lt"/>
                  <a:ea typeface="+mn-ea"/>
                  <a:cs typeface="+mn-cs"/>
                </a:rPr>
                <a:t>Diagnóstico</a:t>
              </a:r>
              <a:endParaRPr lang="es-ES" sz="2800" b="0" i="0" kern="1200" noProof="1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7" name="6 Elipse"/>
          <p:cNvSpPr/>
          <p:nvPr/>
        </p:nvSpPr>
        <p:spPr>
          <a:xfrm>
            <a:off x="180870" y="130628"/>
            <a:ext cx="1402741" cy="1437046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9 Grupo"/>
          <p:cNvGrpSpPr/>
          <p:nvPr/>
        </p:nvGrpSpPr>
        <p:grpSpPr>
          <a:xfrm>
            <a:off x="644937" y="2419265"/>
            <a:ext cx="3980926" cy="3438924"/>
            <a:chOff x="1336033" y="5302571"/>
            <a:chExt cx="2006410" cy="538069"/>
          </a:xfrm>
        </p:grpSpPr>
        <p:sp>
          <p:nvSpPr>
            <p:cNvPr id="11" name="10 Rectángulo redondeado"/>
            <p:cNvSpPr/>
            <p:nvPr/>
          </p:nvSpPr>
          <p:spPr>
            <a:xfrm>
              <a:off x="1336033" y="5302571"/>
              <a:ext cx="2006410" cy="53806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11 Rectángulo"/>
            <p:cNvSpPr/>
            <p:nvPr/>
          </p:nvSpPr>
          <p:spPr>
            <a:xfrm>
              <a:off x="1362299" y="5328837"/>
              <a:ext cx="1953878" cy="485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4690" tIns="76200" rIns="76200" bIns="76200" numCol="1" spcCol="1270" anchor="ctr" anchorCtr="0">
              <a:noAutofit/>
            </a:bodyPr>
            <a:lstStyle/>
            <a:p>
              <a:pPr marL="571500" lvl="0" indent="-571500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b="0" i="0" kern="1200" noProof="1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71500" lvl="0" indent="-571500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noProof="1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71500" lvl="0" indent="-571500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b="0" i="0" kern="1200" noProof="1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71500" lvl="0" indent="-571500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s-ES" b="0" i="0" kern="1200" noProof="1" smtClean="0">
                  <a:latin typeface="Arial" panose="020B0604020202020204" pitchFamily="34" charset="0"/>
                  <a:cs typeface="Arial" panose="020B0604020202020204" pitchFamily="34" charset="0"/>
                </a:rPr>
                <a:t>274 E.E.</a:t>
              </a:r>
            </a:p>
            <a:p>
              <a:pPr marL="571500" lvl="0" indent="-571500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s-ES" noProof="1" smtClean="0">
                  <a:latin typeface="Arial" panose="020B0604020202020204" pitchFamily="34" charset="0"/>
                  <a:cs typeface="Arial" panose="020B0604020202020204" pitchFamily="34" charset="0"/>
                </a:rPr>
                <a:t>75% en zona rural</a:t>
              </a:r>
            </a:p>
            <a:p>
              <a:pPr marL="571500" lvl="0" indent="-571500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s-ES" b="0" i="0" kern="1200" noProof="1" smtClean="0">
                  <a:latin typeface="Arial" panose="020B0604020202020204" pitchFamily="34" charset="0"/>
                  <a:cs typeface="Arial" panose="020B0604020202020204" pitchFamily="34" charset="0"/>
                </a:rPr>
                <a:t>Dificultades de:</a:t>
              </a:r>
            </a:p>
            <a:p>
              <a:pPr marL="742950" lvl="1" indent="-28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ü"/>
              </a:pPr>
              <a:r>
                <a:rPr lang="es-ES" sz="1200" b="0" i="0" kern="1200" noProof="1" smtClean="0">
                  <a:latin typeface="Arial" panose="020B0604020202020204" pitchFamily="34" charset="0"/>
                  <a:cs typeface="Arial" panose="020B0604020202020204" pitchFamily="34" charset="0"/>
                </a:rPr>
                <a:t>Conectividad</a:t>
              </a:r>
            </a:p>
            <a:p>
              <a:pPr marL="742950" lvl="1" indent="-28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ü"/>
              </a:pPr>
              <a:r>
                <a:rPr lang="es-ES" sz="1200" noProof="1" smtClean="0">
                  <a:latin typeface="Arial" panose="020B0604020202020204" pitchFamily="34" charset="0"/>
                  <a:cs typeface="Arial" panose="020B0604020202020204" pitchFamily="34" charset="0"/>
                </a:rPr>
                <a:t>Mobiliario</a:t>
              </a:r>
            </a:p>
            <a:p>
              <a:pPr lv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200" noProof="1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lvl="0" indent="-28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s-ES" noProof="1" smtClean="0">
                  <a:latin typeface="Arial" panose="020B0604020202020204" pitchFamily="34" charset="0"/>
                  <a:cs typeface="Arial" panose="020B0604020202020204" pitchFamily="34" charset="0"/>
                </a:rPr>
                <a:t>Octubre de 2015…</a:t>
              </a:r>
              <a:endParaRPr lang="es-ES" b="0" i="0" kern="1200" noProof="1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71500" lvl="0" indent="-571500" algn="ctr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b="0" i="0" kern="1200" noProof="1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71500" lvl="0" indent="-571500" algn="ctr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4400" b="0" i="0" kern="1200" noProof="1"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7157943" y="531849"/>
            <a:ext cx="3980926" cy="3438924"/>
            <a:chOff x="1336033" y="5302571"/>
            <a:chExt cx="2006410" cy="538069"/>
          </a:xfrm>
        </p:grpSpPr>
        <p:sp>
          <p:nvSpPr>
            <p:cNvPr id="14" name="13 Rectángulo redondeado"/>
            <p:cNvSpPr/>
            <p:nvPr/>
          </p:nvSpPr>
          <p:spPr>
            <a:xfrm>
              <a:off x="1336033" y="5302571"/>
              <a:ext cx="2006410" cy="53806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14 Rectángulo"/>
            <p:cNvSpPr/>
            <p:nvPr/>
          </p:nvSpPr>
          <p:spPr>
            <a:xfrm>
              <a:off x="1362299" y="5328837"/>
              <a:ext cx="1953878" cy="485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4690" tIns="76200" rIns="76200" bIns="76200" numCol="1" spcCol="1270" anchor="ctr" anchorCtr="0">
              <a:noAutofit/>
            </a:bodyPr>
            <a:lstStyle/>
            <a:p>
              <a:pPr marL="571500" lvl="0" indent="-571500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b="0" i="0" kern="1200" noProof="1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71500" lvl="0" indent="-571500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noProof="1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71500" lvl="0" indent="-571500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b="0" i="0" kern="1200" noProof="1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71500" lvl="0" indent="-571500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s-ES" b="0" i="0" kern="1200" noProof="1" smtClean="0">
                  <a:latin typeface="Arial" panose="020B0604020202020204" pitchFamily="34" charset="0"/>
                  <a:cs typeface="Arial" panose="020B0604020202020204" pitchFamily="34" charset="0"/>
                </a:rPr>
                <a:t>Biblioteca del Colegio San Carlos de San Gil, Santander</a:t>
              </a:r>
            </a:p>
            <a:p>
              <a:pPr marL="571500" lvl="0" indent="-571500" algn="ctr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b="0" i="0" kern="1200" noProof="1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571500" lvl="0" indent="-571500" algn="ctr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endParaRPr lang="es-ES" sz="4400" b="0" i="0" kern="1200" noProof="1"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771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8186894" y="5567371"/>
            <a:ext cx="3924720" cy="773139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ES" sz="1600" b="1" noProof="1" smtClean="0">
                <a:ln/>
                <a:solidFill>
                  <a:schemeClr val="accent3"/>
                </a:solidFill>
              </a:rPr>
              <a:t>Red de Bibliotecas Escolares de Santander</a:t>
            </a:r>
            <a:br>
              <a:rPr lang="es-ES" sz="1600" b="1" noProof="1" smtClean="0">
                <a:ln/>
                <a:solidFill>
                  <a:schemeClr val="accent3"/>
                </a:solidFill>
              </a:rPr>
            </a:br>
            <a:r>
              <a:rPr lang="es-ES" sz="1600" b="1" noProof="1" smtClean="0">
                <a:ln/>
                <a:solidFill>
                  <a:schemeClr val="accent3"/>
                </a:solidFill>
              </a:rPr>
              <a:t>RDBES</a:t>
            </a:r>
            <a:endParaRPr lang="es-ES" sz="1600" b="1" noProof="1">
              <a:ln/>
              <a:solidFill>
                <a:schemeClr val="accent3"/>
              </a:solidFill>
            </a:endParaRPr>
          </a:p>
        </p:txBody>
      </p:sp>
      <p:pic>
        <p:nvPicPr>
          <p:cNvPr id="4" name="Picture 2" descr="C:\Users\USER\Documents\Red Bibliotecarios Santander\Biblioteca - Escuela\Imágenes\Logo3 Red Biblioteca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5436" y="4581467"/>
            <a:ext cx="1074713" cy="113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4 Grupo"/>
          <p:cNvGrpSpPr/>
          <p:nvPr/>
        </p:nvGrpSpPr>
        <p:grpSpPr>
          <a:xfrm>
            <a:off x="969516" y="1142834"/>
            <a:ext cx="3130211" cy="790136"/>
            <a:chOff x="3098887" y="4666620"/>
            <a:chExt cx="2006410" cy="538069"/>
          </a:xfrm>
        </p:grpSpPr>
        <p:sp>
          <p:nvSpPr>
            <p:cNvPr id="7" name="6 Rectángulo redondeado"/>
            <p:cNvSpPr/>
            <p:nvPr/>
          </p:nvSpPr>
          <p:spPr>
            <a:xfrm>
              <a:off x="3098887" y="4666620"/>
              <a:ext cx="2006410" cy="53806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7 Rectángulo"/>
            <p:cNvSpPr/>
            <p:nvPr/>
          </p:nvSpPr>
          <p:spPr>
            <a:xfrm>
              <a:off x="3125153" y="4692886"/>
              <a:ext cx="1953878" cy="485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4690" tIns="76200" rIns="76200" bIns="76200" numCol="1" spcCol="1270" anchor="ctr" anchorCtr="0">
              <a:noAutofit/>
            </a:bodyPr>
            <a:lstStyle/>
            <a:p>
              <a:pPr lvl="0" algn="ctr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800" b="0" i="0" kern="1200" noProof="1" smtClean="0">
                  <a:latin typeface="+mn-lt"/>
                  <a:ea typeface="+mn-ea"/>
                  <a:cs typeface="+mn-cs"/>
                </a:rPr>
                <a:t>Estrategia</a:t>
              </a:r>
              <a:endParaRPr lang="es-ES" sz="2800" b="0" i="0" kern="1200" noProof="1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6" name="5 Elipse"/>
          <p:cNvSpPr/>
          <p:nvPr/>
        </p:nvSpPr>
        <p:spPr>
          <a:xfrm>
            <a:off x="96094" y="86009"/>
            <a:ext cx="1507253" cy="1528594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12 Grupo"/>
          <p:cNvGrpSpPr/>
          <p:nvPr/>
        </p:nvGrpSpPr>
        <p:grpSpPr>
          <a:xfrm>
            <a:off x="388387" y="2654063"/>
            <a:ext cx="3130211" cy="2834639"/>
            <a:chOff x="3098887" y="4666620"/>
            <a:chExt cx="2006410" cy="538069"/>
          </a:xfrm>
        </p:grpSpPr>
        <p:sp>
          <p:nvSpPr>
            <p:cNvPr id="14" name="13 Rectángulo redondeado"/>
            <p:cNvSpPr/>
            <p:nvPr/>
          </p:nvSpPr>
          <p:spPr>
            <a:xfrm>
              <a:off x="3098887" y="4666620"/>
              <a:ext cx="2006410" cy="53806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14 Rectángulo"/>
            <p:cNvSpPr/>
            <p:nvPr/>
          </p:nvSpPr>
          <p:spPr>
            <a:xfrm>
              <a:off x="3125153" y="4692886"/>
              <a:ext cx="1953878" cy="485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4690" tIns="76200" rIns="76200" bIns="76200" numCol="1" spcCol="1270" anchor="ctr" anchorCtr="0">
              <a:noAutofit/>
            </a:bodyPr>
            <a:lstStyle/>
            <a:p>
              <a:pPr lv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noProof="1" smtClean="0"/>
                <a:t>Centralizar </a:t>
              </a:r>
              <a:r>
                <a:rPr lang="es-CO" noProof="1"/>
                <a:t>las</a:t>
              </a:r>
            </a:p>
            <a:p>
              <a:pPr lv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noProof="1"/>
                <a:t>actividades, experiencias e ideas</a:t>
              </a:r>
            </a:p>
            <a:p>
              <a:pPr lv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noProof="1"/>
                <a:t>significativas de las bibliotecas</a:t>
              </a:r>
            </a:p>
            <a:p>
              <a:pPr lv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noProof="1"/>
                <a:t>escolares de los 274</a:t>
              </a:r>
            </a:p>
            <a:p>
              <a:pPr lv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noProof="1"/>
                <a:t>establecimientos educativos </a:t>
              </a:r>
              <a:r>
                <a:rPr lang="es-CO" noProof="1" smtClean="0"/>
                <a:t>de Santander.</a:t>
              </a:r>
              <a:endParaRPr lang="es-ES" b="0" i="0" kern="1200" noProof="1"/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4058750" y="1894400"/>
            <a:ext cx="2441334" cy="2291304"/>
            <a:chOff x="3098887" y="4666620"/>
            <a:chExt cx="2006410" cy="538069"/>
          </a:xfrm>
        </p:grpSpPr>
        <p:sp>
          <p:nvSpPr>
            <p:cNvPr id="17" name="16 Rectángulo redondeado"/>
            <p:cNvSpPr/>
            <p:nvPr/>
          </p:nvSpPr>
          <p:spPr>
            <a:xfrm>
              <a:off x="3098887" y="4666620"/>
              <a:ext cx="2006410" cy="53806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17 Rectángulo"/>
            <p:cNvSpPr/>
            <p:nvPr/>
          </p:nvSpPr>
          <p:spPr>
            <a:xfrm>
              <a:off x="3125153" y="4692886"/>
              <a:ext cx="1953878" cy="485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4690" tIns="76200" rIns="76200" bIns="76200" numCol="1" spcCol="1270" anchor="ctr" anchorCtr="0">
              <a:noAutofit/>
            </a:bodyPr>
            <a:lstStyle/>
            <a:p>
              <a:pPr lv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noProof="1" smtClean="0"/>
                <a:t>Redefinir el papel de los Bibliotecarios Escolares en su labor dentro de los E.E.</a:t>
              </a:r>
              <a:endParaRPr lang="es-ES" b="0" i="0" kern="1200" noProof="1"/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6881222" y="526566"/>
            <a:ext cx="2351463" cy="2287476"/>
            <a:chOff x="3098887" y="4666620"/>
            <a:chExt cx="2006410" cy="538069"/>
          </a:xfrm>
        </p:grpSpPr>
        <p:sp>
          <p:nvSpPr>
            <p:cNvPr id="20" name="19 Rectángulo redondeado"/>
            <p:cNvSpPr/>
            <p:nvPr/>
          </p:nvSpPr>
          <p:spPr>
            <a:xfrm>
              <a:off x="3098887" y="4666620"/>
              <a:ext cx="2006410" cy="53806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20 Rectángulo"/>
            <p:cNvSpPr/>
            <p:nvPr/>
          </p:nvSpPr>
          <p:spPr>
            <a:xfrm>
              <a:off x="3125153" y="4692886"/>
              <a:ext cx="1953878" cy="485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4690" tIns="76200" rIns="76200" bIns="76200" numCol="1" spcCol="1270" anchor="ctr" anchorCtr="0">
              <a:noAutofit/>
            </a:bodyPr>
            <a:lstStyle/>
            <a:p>
              <a:pPr lv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noProof="1" smtClean="0"/>
                <a:t>Articular las actividades lúdicas y pedagógicas de las Bibliotecas Escolares en los PEI.</a:t>
              </a:r>
              <a:endParaRPr lang="es-ES" b="0" i="0" kern="1200" noProof="1"/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4000624" y="4344964"/>
            <a:ext cx="2351463" cy="2287476"/>
            <a:chOff x="3098887" y="4666620"/>
            <a:chExt cx="2006410" cy="538069"/>
          </a:xfrm>
        </p:grpSpPr>
        <p:sp>
          <p:nvSpPr>
            <p:cNvPr id="23" name="22 Rectángulo redondeado"/>
            <p:cNvSpPr/>
            <p:nvPr/>
          </p:nvSpPr>
          <p:spPr>
            <a:xfrm>
              <a:off x="3098887" y="4666620"/>
              <a:ext cx="2006410" cy="53806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23 Rectángulo"/>
            <p:cNvSpPr/>
            <p:nvPr/>
          </p:nvSpPr>
          <p:spPr>
            <a:xfrm>
              <a:off x="3125153" y="4692886"/>
              <a:ext cx="1953878" cy="485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4690" tIns="76200" rIns="76200" bIns="76200" numCol="1" spcCol="1270" anchor="ctr" anchorCtr="0">
              <a:noAutofit/>
            </a:bodyPr>
            <a:lstStyle/>
            <a:p>
              <a:pPr lv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noProof="1" smtClean="0"/>
                <a:t>Articular las actividades lúdicas y pedagógicas de las Bibliotecas Escolares en los PEI.</a:t>
              </a:r>
              <a:endParaRPr lang="es-ES" b="0" i="0" kern="1200" noProof="1"/>
            </a:p>
          </p:txBody>
        </p:sp>
      </p:grpSp>
      <p:grpSp>
        <p:nvGrpSpPr>
          <p:cNvPr id="25" name="24 Grupo"/>
          <p:cNvGrpSpPr/>
          <p:nvPr/>
        </p:nvGrpSpPr>
        <p:grpSpPr>
          <a:xfrm>
            <a:off x="6850439" y="3201226"/>
            <a:ext cx="2351463" cy="2287476"/>
            <a:chOff x="3098887" y="4666620"/>
            <a:chExt cx="2006410" cy="538069"/>
          </a:xfrm>
        </p:grpSpPr>
        <p:sp>
          <p:nvSpPr>
            <p:cNvPr id="26" name="25 Rectángulo redondeado"/>
            <p:cNvSpPr/>
            <p:nvPr/>
          </p:nvSpPr>
          <p:spPr>
            <a:xfrm>
              <a:off x="3098887" y="4666620"/>
              <a:ext cx="2006410" cy="53806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26 Rectángulo"/>
            <p:cNvSpPr/>
            <p:nvPr/>
          </p:nvSpPr>
          <p:spPr>
            <a:xfrm>
              <a:off x="3125153" y="4692886"/>
              <a:ext cx="1953878" cy="485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4690" tIns="76200" rIns="76200" bIns="76200" numCol="1" spcCol="1270" anchor="ctr" anchorCtr="0">
              <a:noAutofit/>
            </a:bodyPr>
            <a:lstStyle/>
            <a:p>
              <a:pPr lv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noProof="1" smtClean="0"/>
                <a:t>Capacitar y motivar a los Bibliotecarios Escolares a mejorar sus aptitudes de lectura para que la fomenten.</a:t>
              </a:r>
              <a:endParaRPr lang="es-ES" b="0" i="0" kern="1200" noProof="1"/>
            </a:p>
          </p:txBody>
        </p:sp>
      </p:grpSp>
    </p:spTree>
    <p:extLst>
      <p:ext uri="{BB962C8B-B14F-4D97-AF65-F5344CB8AC3E}">
        <p14:creationId xmlns:p14="http://schemas.microsoft.com/office/powerpoint/2010/main" val="226469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8186894" y="5567371"/>
            <a:ext cx="3924720" cy="773139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ES" sz="1600" b="1" noProof="1" smtClean="0">
                <a:ln/>
                <a:solidFill>
                  <a:schemeClr val="accent3"/>
                </a:solidFill>
              </a:rPr>
              <a:t>Red de Bibliotecas Escolares de Santander</a:t>
            </a:r>
            <a:br>
              <a:rPr lang="es-ES" sz="1600" b="1" noProof="1" smtClean="0">
                <a:ln/>
                <a:solidFill>
                  <a:schemeClr val="accent3"/>
                </a:solidFill>
              </a:rPr>
            </a:br>
            <a:r>
              <a:rPr lang="es-ES" sz="1600" b="1" noProof="1" smtClean="0">
                <a:ln/>
                <a:solidFill>
                  <a:schemeClr val="accent3"/>
                </a:solidFill>
              </a:rPr>
              <a:t>RDBES</a:t>
            </a:r>
            <a:endParaRPr lang="es-ES" sz="1600" b="1" noProof="1">
              <a:ln/>
              <a:solidFill>
                <a:schemeClr val="accent3"/>
              </a:solidFill>
            </a:endParaRPr>
          </a:p>
        </p:txBody>
      </p:sp>
      <p:pic>
        <p:nvPicPr>
          <p:cNvPr id="4" name="Picture 2" descr="C:\Users\USER\Documents\Red Bibliotecarios Santander\Biblioteca - Escuela\Imágenes\Logo3 Red Biblioteca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5436" y="4581467"/>
            <a:ext cx="1074713" cy="113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4 Grupo"/>
          <p:cNvGrpSpPr/>
          <p:nvPr/>
        </p:nvGrpSpPr>
        <p:grpSpPr>
          <a:xfrm>
            <a:off x="1158466" y="886191"/>
            <a:ext cx="2998823" cy="975265"/>
            <a:chOff x="4054879" y="3747651"/>
            <a:chExt cx="2006410" cy="538069"/>
          </a:xfrm>
        </p:grpSpPr>
        <p:sp>
          <p:nvSpPr>
            <p:cNvPr id="7" name="6 Rectángulo redondeado"/>
            <p:cNvSpPr/>
            <p:nvPr/>
          </p:nvSpPr>
          <p:spPr>
            <a:xfrm>
              <a:off x="4054879" y="3747651"/>
              <a:ext cx="2006410" cy="53806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7 Rectángulo"/>
            <p:cNvSpPr/>
            <p:nvPr/>
          </p:nvSpPr>
          <p:spPr>
            <a:xfrm>
              <a:off x="4081145" y="3773917"/>
              <a:ext cx="1953878" cy="485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4690" tIns="76200" rIns="76200" bIns="76200" numCol="1" spcCol="1270" anchor="ctr" anchorCtr="0">
              <a:noAutofit/>
            </a:bodyPr>
            <a:lstStyle/>
            <a:p>
              <a:pPr lvl="0" algn="ctr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800" b="0" i="0" kern="1200" noProof="1">
                  <a:latin typeface="+mn-lt"/>
                  <a:ea typeface="+mn-ea"/>
                  <a:cs typeface="+mn-cs"/>
                </a:rPr>
                <a:t>Probar</a:t>
              </a:r>
            </a:p>
          </p:txBody>
        </p:sp>
      </p:grpSp>
      <p:sp>
        <p:nvSpPr>
          <p:cNvPr id="6" name="5 Elipse"/>
          <p:cNvSpPr/>
          <p:nvPr/>
        </p:nvSpPr>
        <p:spPr>
          <a:xfrm>
            <a:off x="111759" y="127024"/>
            <a:ext cx="1553755" cy="1429634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8 Grupo"/>
          <p:cNvGrpSpPr/>
          <p:nvPr/>
        </p:nvGrpSpPr>
        <p:grpSpPr>
          <a:xfrm>
            <a:off x="252809" y="2146709"/>
            <a:ext cx="2708105" cy="2316433"/>
            <a:chOff x="4054879" y="3747651"/>
            <a:chExt cx="2006410" cy="538069"/>
          </a:xfrm>
        </p:grpSpPr>
        <p:sp>
          <p:nvSpPr>
            <p:cNvPr id="10" name="9 Rectángulo redondeado"/>
            <p:cNvSpPr/>
            <p:nvPr/>
          </p:nvSpPr>
          <p:spPr>
            <a:xfrm>
              <a:off x="4054879" y="3747651"/>
              <a:ext cx="2006410" cy="53806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4081145" y="3773917"/>
              <a:ext cx="1953878" cy="485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4690" tIns="76200" rIns="76200" bIns="76200" numCol="1" spcCol="1270" anchor="ctr" anchorCtr="0">
              <a:noAutofit/>
            </a:bodyPr>
            <a:lstStyle/>
            <a:p>
              <a:pPr>
                <a:defRPr/>
              </a:pPr>
              <a:r>
                <a:rPr lang="es-CO" altLang="es-CO" dirty="0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Desde la puesta en marcha de la RDBES en Agosto de 2016, se ha impactado el </a:t>
              </a:r>
              <a:r>
                <a:rPr lang="es-CO" altLang="es-CO" dirty="0" smtClean="0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62%* </a:t>
              </a:r>
              <a:r>
                <a:rPr lang="es-CO" altLang="es-CO" dirty="0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de las I.E.</a:t>
              </a: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226586" y="4581467"/>
            <a:ext cx="2698876" cy="2203357"/>
            <a:chOff x="4054879" y="3747651"/>
            <a:chExt cx="2006410" cy="538069"/>
          </a:xfrm>
        </p:grpSpPr>
        <p:sp>
          <p:nvSpPr>
            <p:cNvPr id="13" name="12 Rectángulo redondeado"/>
            <p:cNvSpPr/>
            <p:nvPr/>
          </p:nvSpPr>
          <p:spPr>
            <a:xfrm>
              <a:off x="4054879" y="3747651"/>
              <a:ext cx="2006410" cy="53806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13 Rectángulo"/>
            <p:cNvSpPr/>
            <p:nvPr/>
          </p:nvSpPr>
          <p:spPr>
            <a:xfrm>
              <a:off x="4081145" y="3773917"/>
              <a:ext cx="1953878" cy="485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4690" tIns="76200" rIns="76200" bIns="76200" numCol="1" spcCol="1270" anchor="ctr" anchorCtr="0">
              <a:noAutofit/>
            </a:bodyPr>
            <a:lstStyle/>
            <a:p>
              <a:pPr>
                <a:defRPr/>
              </a:pPr>
              <a:r>
                <a:rPr lang="es-CO" altLang="es-CO" dirty="0" smtClean="0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Se impactan mensualmente 4.000* alumnos con las actividades de lectura en voz alta de las Bibliotecas</a:t>
              </a:r>
              <a:endParaRPr lang="es-CO" altLang="es-CO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3316698" y="2040002"/>
            <a:ext cx="2959565" cy="2316433"/>
            <a:chOff x="4054879" y="3747651"/>
            <a:chExt cx="2006410" cy="538069"/>
          </a:xfrm>
        </p:grpSpPr>
        <p:sp>
          <p:nvSpPr>
            <p:cNvPr id="16" name="15 Rectángulo redondeado"/>
            <p:cNvSpPr/>
            <p:nvPr/>
          </p:nvSpPr>
          <p:spPr>
            <a:xfrm>
              <a:off x="4054879" y="3747651"/>
              <a:ext cx="2006410" cy="53806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16 Rectángulo"/>
            <p:cNvSpPr/>
            <p:nvPr/>
          </p:nvSpPr>
          <p:spPr>
            <a:xfrm>
              <a:off x="4081145" y="3773917"/>
              <a:ext cx="1953878" cy="485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4690" tIns="76200" rIns="76200" bIns="76200" numCol="1" spcCol="1270" anchor="ctr" anchorCtr="0">
              <a:noAutofit/>
            </a:bodyPr>
            <a:lstStyle/>
            <a:p>
              <a:pPr>
                <a:defRPr/>
              </a:pPr>
              <a:r>
                <a:rPr lang="es-CO" altLang="es-CO" dirty="0" smtClean="0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Se movilizan 5.250* libros, entre físicos y digitales entre los estudiantes mensualmente.</a:t>
              </a:r>
              <a:endParaRPr lang="es-CO" altLang="es-CO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5575108" y="4689025"/>
            <a:ext cx="2190389" cy="1700279"/>
            <a:chOff x="4054879" y="3747651"/>
            <a:chExt cx="2006410" cy="538069"/>
          </a:xfrm>
        </p:grpSpPr>
        <p:sp>
          <p:nvSpPr>
            <p:cNvPr id="19" name="18 Rectángulo redondeado"/>
            <p:cNvSpPr/>
            <p:nvPr/>
          </p:nvSpPr>
          <p:spPr>
            <a:xfrm>
              <a:off x="4054879" y="3747651"/>
              <a:ext cx="2006410" cy="53806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19 Rectángulo"/>
            <p:cNvSpPr/>
            <p:nvPr/>
          </p:nvSpPr>
          <p:spPr>
            <a:xfrm>
              <a:off x="4081145" y="3773917"/>
              <a:ext cx="1953878" cy="485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4690" tIns="76200" rIns="76200" bIns="76200" numCol="1" spcCol="1270" anchor="ctr" anchorCtr="0">
              <a:noAutofit/>
            </a:bodyPr>
            <a:lstStyle/>
            <a:p>
              <a:pPr>
                <a:defRPr/>
              </a:pPr>
              <a:r>
                <a:rPr lang="es-CO" altLang="es-CO" dirty="0" smtClean="0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El 85% del impacto del proyecto esta la Básica Primaria.</a:t>
              </a:r>
              <a:endParaRPr lang="es-CO" altLang="es-CO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3218796" y="4463142"/>
            <a:ext cx="2044894" cy="1617280"/>
            <a:chOff x="4054879" y="3747651"/>
            <a:chExt cx="2006410" cy="538069"/>
          </a:xfrm>
        </p:grpSpPr>
        <p:sp>
          <p:nvSpPr>
            <p:cNvPr id="25" name="24 Rectángulo redondeado"/>
            <p:cNvSpPr/>
            <p:nvPr/>
          </p:nvSpPr>
          <p:spPr>
            <a:xfrm>
              <a:off x="4054879" y="3747651"/>
              <a:ext cx="2006410" cy="53806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25 Rectángulo"/>
            <p:cNvSpPr/>
            <p:nvPr/>
          </p:nvSpPr>
          <p:spPr>
            <a:xfrm>
              <a:off x="4081145" y="3773917"/>
              <a:ext cx="1953878" cy="485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4690" tIns="76200" rIns="76200" bIns="76200" numCol="1" spcCol="1270" anchor="ctr" anchorCtr="0">
              <a:noAutofit/>
            </a:bodyPr>
            <a:lstStyle/>
            <a:p>
              <a:pPr>
                <a:defRPr/>
              </a:pPr>
              <a:r>
                <a:rPr lang="es-CO" altLang="es-CO" dirty="0" smtClean="0"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rPr>
                <a:t>Un 18% de los títulos son en formato digital.</a:t>
              </a:r>
              <a:endParaRPr lang="es-CO" altLang="es-CO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8281386" y="769064"/>
            <a:ext cx="2870393" cy="1092392"/>
            <a:chOff x="4554365" y="2566359"/>
            <a:chExt cx="2006410" cy="538069"/>
          </a:xfrm>
        </p:grpSpPr>
        <p:sp>
          <p:nvSpPr>
            <p:cNvPr id="28" name="27 Rectángulo redondeado"/>
            <p:cNvSpPr/>
            <p:nvPr/>
          </p:nvSpPr>
          <p:spPr>
            <a:xfrm>
              <a:off x="4554365" y="2566359"/>
              <a:ext cx="2006410" cy="53806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28 Rectángulo"/>
            <p:cNvSpPr/>
            <p:nvPr/>
          </p:nvSpPr>
          <p:spPr>
            <a:xfrm>
              <a:off x="4580631" y="2592625"/>
              <a:ext cx="1953878" cy="485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4690" tIns="76200" rIns="76200" bIns="76200" numCol="1" spcCol="1270" anchor="ctr" anchorCtr="0">
              <a:noAutofit/>
            </a:bodyPr>
            <a:lstStyle/>
            <a:p>
              <a:pPr lvl="0" algn="ctr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800" b="0" i="0" kern="1200" noProof="1">
                  <a:latin typeface="+mn-lt"/>
                  <a:ea typeface="+mn-ea"/>
                  <a:cs typeface="+mn-cs"/>
                </a:rPr>
                <a:t>Implementar</a:t>
              </a:r>
            </a:p>
          </p:txBody>
        </p:sp>
      </p:grpSp>
      <p:sp>
        <p:nvSpPr>
          <p:cNvPr id="30" name="29 Elipse"/>
          <p:cNvSpPr/>
          <p:nvPr/>
        </p:nvSpPr>
        <p:spPr>
          <a:xfrm>
            <a:off x="10737643" y="57534"/>
            <a:ext cx="1390297" cy="1374359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26469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8186894" y="5567371"/>
            <a:ext cx="3924720" cy="773139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ES" sz="1600" b="1" noProof="1" smtClean="0">
                <a:ln/>
                <a:solidFill>
                  <a:schemeClr val="accent3"/>
                </a:solidFill>
              </a:rPr>
              <a:t>Red de Bibliotecas Escolares de Santander</a:t>
            </a:r>
            <a:br>
              <a:rPr lang="es-ES" sz="1600" b="1" noProof="1" smtClean="0">
                <a:ln/>
                <a:solidFill>
                  <a:schemeClr val="accent3"/>
                </a:solidFill>
              </a:rPr>
            </a:br>
            <a:r>
              <a:rPr lang="es-ES" sz="1600" b="1" noProof="1" smtClean="0">
                <a:ln/>
                <a:solidFill>
                  <a:schemeClr val="accent3"/>
                </a:solidFill>
              </a:rPr>
              <a:t>RDBES</a:t>
            </a:r>
            <a:endParaRPr lang="es-ES" sz="1600" b="1" noProof="1">
              <a:ln/>
              <a:solidFill>
                <a:schemeClr val="accent3"/>
              </a:solidFill>
            </a:endParaRPr>
          </a:p>
        </p:txBody>
      </p:sp>
      <p:pic>
        <p:nvPicPr>
          <p:cNvPr id="4" name="Picture 2" descr="C:\Users\USER\Documents\Red Bibliotecarios Santander\Biblioteca - Escuela\Imágenes\Logo3 Red Biblioteca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5436" y="4581467"/>
            <a:ext cx="1074713" cy="113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8 Grupo"/>
          <p:cNvGrpSpPr/>
          <p:nvPr/>
        </p:nvGrpSpPr>
        <p:grpSpPr>
          <a:xfrm>
            <a:off x="966191" y="921097"/>
            <a:ext cx="2409496" cy="1008823"/>
            <a:chOff x="4832436" y="1363813"/>
            <a:chExt cx="2006410" cy="538069"/>
          </a:xfrm>
        </p:grpSpPr>
        <p:sp>
          <p:nvSpPr>
            <p:cNvPr id="11" name="10 Rectángulo redondeado"/>
            <p:cNvSpPr/>
            <p:nvPr/>
          </p:nvSpPr>
          <p:spPr>
            <a:xfrm>
              <a:off x="4832436" y="1363813"/>
              <a:ext cx="2006410" cy="53806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11 Rectángulo"/>
            <p:cNvSpPr/>
            <p:nvPr/>
          </p:nvSpPr>
          <p:spPr>
            <a:xfrm>
              <a:off x="4858702" y="1390079"/>
              <a:ext cx="1953878" cy="485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4690" tIns="76200" rIns="76200" bIns="76200" numCol="1" spcCol="1270" anchor="ctr" anchorCtr="0">
              <a:noAutofit/>
            </a:bodyPr>
            <a:lstStyle/>
            <a:p>
              <a:pPr lvl="0" algn="ctr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2800" b="0" i="0" kern="1200" noProof="1">
                  <a:latin typeface="+mn-lt"/>
                  <a:ea typeface="+mn-ea"/>
                  <a:cs typeface="+mn-cs"/>
                </a:rPr>
                <a:t>Analizar</a:t>
              </a:r>
            </a:p>
          </p:txBody>
        </p:sp>
      </p:grpSp>
      <p:sp>
        <p:nvSpPr>
          <p:cNvPr id="10" name="9 Elipse"/>
          <p:cNvSpPr/>
          <p:nvPr/>
        </p:nvSpPr>
        <p:spPr>
          <a:xfrm>
            <a:off x="119742" y="108859"/>
            <a:ext cx="1447801" cy="1415142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6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12 Grupo"/>
          <p:cNvGrpSpPr/>
          <p:nvPr/>
        </p:nvGrpSpPr>
        <p:grpSpPr>
          <a:xfrm>
            <a:off x="362795" y="2336240"/>
            <a:ext cx="2140919" cy="2135625"/>
            <a:chOff x="4832436" y="1363813"/>
            <a:chExt cx="2006410" cy="538069"/>
          </a:xfrm>
        </p:grpSpPr>
        <p:sp>
          <p:nvSpPr>
            <p:cNvPr id="14" name="13 Rectángulo redondeado"/>
            <p:cNvSpPr/>
            <p:nvPr/>
          </p:nvSpPr>
          <p:spPr>
            <a:xfrm>
              <a:off x="4832436" y="1363813"/>
              <a:ext cx="2006410" cy="53806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14 Rectángulo"/>
            <p:cNvSpPr/>
            <p:nvPr/>
          </p:nvSpPr>
          <p:spPr>
            <a:xfrm>
              <a:off x="4858702" y="1390079"/>
              <a:ext cx="1953878" cy="485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4690" tIns="76200" rIns="76200" bIns="76200" numCol="1" spcCol="1270" anchor="ctr" anchorCtr="0">
              <a:noAutofit/>
            </a:bodyPr>
            <a:lstStyle/>
            <a:p>
              <a:pPr lvl="0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b="0" i="0" kern="1200" noProof="1" smtClean="0">
                  <a:latin typeface="+mn-lt"/>
                  <a:ea typeface="+mn-ea"/>
                  <a:cs typeface="+mn-cs"/>
                </a:rPr>
                <a:t>Sólo un (1) E.E. a implementado en su PEI, las estrategias de lectura en voz alta de la B.E.</a:t>
              </a:r>
              <a:endParaRPr lang="es-ES" b="0" i="0" kern="1200" noProof="1"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3135086" y="2336240"/>
            <a:ext cx="2558143" cy="2135625"/>
            <a:chOff x="4832436" y="1363813"/>
            <a:chExt cx="2006410" cy="538069"/>
          </a:xfrm>
        </p:grpSpPr>
        <p:sp>
          <p:nvSpPr>
            <p:cNvPr id="17" name="16 Rectángulo redondeado"/>
            <p:cNvSpPr/>
            <p:nvPr/>
          </p:nvSpPr>
          <p:spPr>
            <a:xfrm>
              <a:off x="4832436" y="1363813"/>
              <a:ext cx="2006410" cy="53806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17 Rectángulo"/>
            <p:cNvSpPr/>
            <p:nvPr/>
          </p:nvSpPr>
          <p:spPr>
            <a:xfrm>
              <a:off x="4858702" y="1390079"/>
              <a:ext cx="1953878" cy="485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4690" tIns="76200" rIns="76200" bIns="76200" numCol="1" spcCol="1270" anchor="ctr" anchorCtr="0">
              <a:noAutofit/>
            </a:bodyPr>
            <a:lstStyle/>
            <a:p>
              <a:pPr lvl="0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b="0" i="0" kern="1200" noProof="1" smtClean="0">
                  <a:latin typeface="+mn-lt"/>
                  <a:ea typeface="+mn-ea"/>
                  <a:cs typeface="+mn-cs"/>
                </a:rPr>
                <a:t>De los 154 E.E. impactados Solo el 9,5% lo aplica regularmente y con esmero.</a:t>
              </a:r>
              <a:endParaRPr lang="es-ES" b="0" i="0" kern="1200" noProof="1"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6545880" y="2324430"/>
            <a:ext cx="2423948" cy="2377552"/>
            <a:chOff x="4832436" y="1363813"/>
            <a:chExt cx="2006410" cy="538069"/>
          </a:xfrm>
        </p:grpSpPr>
        <p:sp>
          <p:nvSpPr>
            <p:cNvPr id="20" name="19 Rectángulo redondeado"/>
            <p:cNvSpPr/>
            <p:nvPr/>
          </p:nvSpPr>
          <p:spPr>
            <a:xfrm>
              <a:off x="4832436" y="1363813"/>
              <a:ext cx="2006410" cy="53806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20 Rectángulo"/>
            <p:cNvSpPr/>
            <p:nvPr/>
          </p:nvSpPr>
          <p:spPr>
            <a:xfrm>
              <a:off x="4858702" y="1390079"/>
              <a:ext cx="1953878" cy="4855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4690" tIns="76200" rIns="76200" bIns="76200" numCol="1" spcCol="1270" anchor="ctr" anchorCtr="0">
              <a:noAutofit/>
            </a:bodyPr>
            <a:lstStyle/>
            <a:p>
              <a:pPr lvl="0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b="0" i="0" kern="1200" noProof="1" smtClean="0">
                  <a:latin typeface="+mn-lt"/>
                  <a:ea typeface="+mn-ea"/>
                  <a:cs typeface="+mn-cs"/>
                </a:rPr>
                <a:t>Son 26 Bibliotecas Escolares que ya no tienen que usar fotocopiadora como función principal</a:t>
              </a:r>
              <a:endParaRPr lang="es-ES" b="0" i="0" kern="1200" noProof="1"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469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8186894" y="5567371"/>
            <a:ext cx="3924720" cy="773139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ES" sz="1600" b="1" noProof="1" smtClean="0">
                <a:ln/>
                <a:solidFill>
                  <a:schemeClr val="accent3"/>
                </a:solidFill>
              </a:rPr>
              <a:t>Red de Bibliotecas Escolares de Santander</a:t>
            </a:r>
            <a:br>
              <a:rPr lang="es-ES" sz="1600" b="1" noProof="1" smtClean="0">
                <a:ln/>
                <a:solidFill>
                  <a:schemeClr val="accent3"/>
                </a:solidFill>
              </a:rPr>
            </a:br>
            <a:r>
              <a:rPr lang="es-ES" sz="1600" b="1" noProof="1" smtClean="0">
                <a:ln/>
                <a:solidFill>
                  <a:schemeClr val="accent3"/>
                </a:solidFill>
              </a:rPr>
              <a:t>RDBES</a:t>
            </a:r>
            <a:endParaRPr lang="es-ES" sz="1600" b="1" noProof="1">
              <a:ln/>
              <a:solidFill>
                <a:schemeClr val="accent3"/>
              </a:solidFill>
            </a:endParaRPr>
          </a:p>
        </p:txBody>
      </p:sp>
      <p:pic>
        <p:nvPicPr>
          <p:cNvPr id="4" name="Picture 2" descr="C:\Users\USER\Documents\Red Bibliotecarios Santander\Biblioteca - Escuela\Imágenes\Logo3 Red Biblioteca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5436" y="4581467"/>
            <a:ext cx="1074713" cy="113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esultado de imagen para instagra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47" y="608986"/>
            <a:ext cx="1295956" cy="128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2"/>
          <p:cNvSpPr txBox="1">
            <a:spLocks/>
          </p:cNvSpPr>
          <p:nvPr/>
        </p:nvSpPr>
        <p:spPr>
          <a:xfrm>
            <a:off x="2250484" y="965652"/>
            <a:ext cx="4508530" cy="571913"/>
          </a:xfrm>
          <a:prstGeom prst="rect">
            <a:avLst/>
          </a:prstGeom>
        </p:spPr>
        <p:txBody>
          <a:bodyPr anchor="b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altLang="es-CO" dirty="0" err="1" smtClean="0">
                <a:latin typeface="Garamond" pitchFamily="-65" charset="0"/>
                <a:ea typeface="ＭＳ Ｐゴシック" pitchFamily="-65" charset="-128"/>
              </a:rPr>
              <a:t>Bibliotecas</a:t>
            </a:r>
            <a:r>
              <a:rPr lang="en-US" altLang="es-CO" dirty="0" smtClean="0">
                <a:latin typeface="Garamond" pitchFamily="-65" charset="0"/>
                <a:ea typeface="ＭＳ Ｐゴシック" pitchFamily="-65" charset="-128"/>
              </a:rPr>
              <a:t> </a:t>
            </a:r>
            <a:r>
              <a:rPr lang="en-US" altLang="es-CO" dirty="0" err="1" smtClean="0">
                <a:latin typeface="Garamond" pitchFamily="-65" charset="0"/>
                <a:ea typeface="ＭＳ Ｐゴシック" pitchFamily="-65" charset="-128"/>
              </a:rPr>
              <a:t>Escolares</a:t>
            </a:r>
            <a:r>
              <a:rPr lang="en-US" altLang="es-CO" dirty="0" smtClean="0">
                <a:latin typeface="Garamond" pitchFamily="-65" charset="0"/>
                <a:ea typeface="ＭＳ Ｐゴシック" pitchFamily="-65" charset="-128"/>
              </a:rPr>
              <a:t> de </a:t>
            </a:r>
            <a:r>
              <a:rPr lang="en-US" altLang="es-CO" dirty="0" err="1" smtClean="0">
                <a:latin typeface="Garamond" pitchFamily="-65" charset="0"/>
                <a:ea typeface="ＭＳ Ｐゴシック" pitchFamily="-65" charset="-128"/>
              </a:rPr>
              <a:t>Sder</a:t>
            </a:r>
            <a:endParaRPr lang="en-US" altLang="es-CO" dirty="0" smtClean="0">
              <a:latin typeface="Garamond" pitchFamily="-65" charset="0"/>
              <a:ea typeface="ＭＳ Ｐゴシック" pitchFamily="-65" charset="-128"/>
            </a:endParaRPr>
          </a:p>
        </p:txBody>
      </p:sp>
      <p:pic>
        <p:nvPicPr>
          <p:cNvPr id="7" name="Picture 6" descr="Resultado de imagen para twitt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55" y="2265646"/>
            <a:ext cx="1151940" cy="80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2"/>
          <p:cNvSpPr txBox="1">
            <a:spLocks/>
          </p:cNvSpPr>
          <p:nvPr/>
        </p:nvSpPr>
        <p:spPr>
          <a:xfrm>
            <a:off x="2250484" y="2380844"/>
            <a:ext cx="3492034" cy="571913"/>
          </a:xfrm>
          <a:prstGeom prst="rect">
            <a:avLst/>
          </a:prstGeom>
        </p:spPr>
        <p:txBody>
          <a:bodyPr anchor="b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altLang="es-CO" dirty="0" smtClean="0">
                <a:latin typeface="Garamond" pitchFamily="-65" charset="0"/>
                <a:ea typeface="ＭＳ Ｐゴシック" pitchFamily="-65" charset="-128"/>
              </a:rPr>
              <a:t>@</a:t>
            </a:r>
            <a:r>
              <a:rPr lang="en-US" altLang="es-CO" dirty="0" err="1" smtClean="0">
                <a:latin typeface="Garamond" pitchFamily="-65" charset="0"/>
                <a:ea typeface="ＭＳ Ｐゴシック" pitchFamily="-65" charset="-128"/>
              </a:rPr>
              <a:t>BibliotecasSder</a:t>
            </a:r>
            <a:endParaRPr lang="en-US" altLang="es-CO" dirty="0" smtClean="0">
              <a:latin typeface="Garamond" pitchFamily="-65" charset="0"/>
              <a:ea typeface="ＭＳ Ｐゴシック" pitchFamily="-65" charset="-128"/>
            </a:endParaRPr>
          </a:p>
        </p:txBody>
      </p:sp>
      <p:pic>
        <p:nvPicPr>
          <p:cNvPr id="9" name="Picture 8" descr="Resultado de imagen para gmail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88" y="3278867"/>
            <a:ext cx="1715673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2"/>
          <p:cNvSpPr txBox="1">
            <a:spLocks/>
          </p:cNvSpPr>
          <p:nvPr/>
        </p:nvSpPr>
        <p:spPr>
          <a:xfrm>
            <a:off x="2308505" y="3532970"/>
            <a:ext cx="4392488" cy="571913"/>
          </a:xfrm>
          <a:prstGeom prst="rect">
            <a:avLst/>
          </a:prstGeom>
        </p:spPr>
        <p:txBody>
          <a:bodyPr anchor="b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altLang="es-CO" dirty="0" smtClean="0">
                <a:latin typeface="Garamond" pitchFamily="-65" charset="0"/>
                <a:ea typeface="ＭＳ Ｐゴシック" pitchFamily="-65" charset="-128"/>
              </a:rPr>
              <a:t>rdbes2025@gmail.com</a:t>
            </a:r>
          </a:p>
        </p:txBody>
      </p:sp>
      <p:pic>
        <p:nvPicPr>
          <p:cNvPr id="11" name="Picture 10" descr="Resultado de imagen para whatsap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10" y="4582517"/>
            <a:ext cx="1134993" cy="113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2"/>
          <p:cNvSpPr txBox="1">
            <a:spLocks/>
          </p:cNvSpPr>
          <p:nvPr/>
        </p:nvSpPr>
        <p:spPr>
          <a:xfrm>
            <a:off x="2336727" y="4864057"/>
            <a:ext cx="2507415" cy="571913"/>
          </a:xfrm>
          <a:prstGeom prst="rect">
            <a:avLst/>
          </a:prstGeom>
        </p:spPr>
        <p:txBody>
          <a:bodyPr anchor="b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altLang="es-CO" dirty="0" smtClean="0">
                <a:latin typeface="Garamond" pitchFamily="-65" charset="0"/>
                <a:ea typeface="ＭＳ Ｐゴシック" pitchFamily="-65" charset="-128"/>
              </a:rPr>
              <a:t>3013657459</a:t>
            </a:r>
          </a:p>
        </p:txBody>
      </p:sp>
    </p:spTree>
    <p:extLst>
      <p:ext uri="{BB962C8B-B14F-4D97-AF65-F5344CB8AC3E}">
        <p14:creationId xmlns:p14="http://schemas.microsoft.com/office/powerpoint/2010/main" val="226469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8186894" y="5567371"/>
            <a:ext cx="3924720" cy="773139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ES" sz="1600" b="1" noProof="1" smtClean="0">
                <a:ln/>
                <a:solidFill>
                  <a:schemeClr val="accent3"/>
                </a:solidFill>
              </a:rPr>
              <a:t>Red de Bibliotecas Escolares de Santander</a:t>
            </a:r>
            <a:br>
              <a:rPr lang="es-ES" sz="1600" b="1" noProof="1" smtClean="0">
                <a:ln/>
                <a:solidFill>
                  <a:schemeClr val="accent3"/>
                </a:solidFill>
              </a:rPr>
            </a:br>
            <a:r>
              <a:rPr lang="es-ES" sz="1600" b="1" noProof="1" smtClean="0">
                <a:ln/>
                <a:solidFill>
                  <a:schemeClr val="accent3"/>
                </a:solidFill>
              </a:rPr>
              <a:t>RDBES</a:t>
            </a:r>
            <a:endParaRPr lang="es-ES" sz="1600" b="1" noProof="1">
              <a:ln/>
              <a:solidFill>
                <a:schemeClr val="accent3"/>
              </a:solidFill>
            </a:endParaRPr>
          </a:p>
        </p:txBody>
      </p:sp>
      <p:pic>
        <p:nvPicPr>
          <p:cNvPr id="4" name="Picture 2" descr="C:\Users\USER\Documents\Red Bibliotecarios Santander\Biblioteca - Escuela\Imágenes\Logo3 Red Biblioteca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5436" y="4581467"/>
            <a:ext cx="1074713" cy="113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4 Grupo"/>
          <p:cNvGrpSpPr/>
          <p:nvPr/>
        </p:nvGrpSpPr>
        <p:grpSpPr>
          <a:xfrm>
            <a:off x="2852057" y="2231989"/>
            <a:ext cx="5617029" cy="2135625"/>
            <a:chOff x="4832436" y="1363813"/>
            <a:chExt cx="2006410" cy="538069"/>
          </a:xfrm>
          <a:noFill/>
        </p:grpSpPr>
        <p:sp>
          <p:nvSpPr>
            <p:cNvPr id="6" name="5 Rectángulo redondeado"/>
            <p:cNvSpPr/>
            <p:nvPr/>
          </p:nvSpPr>
          <p:spPr>
            <a:xfrm>
              <a:off x="4832436" y="1363813"/>
              <a:ext cx="2006410" cy="538069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4858702" y="1390079"/>
              <a:ext cx="1953878" cy="48553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24690" tIns="76200" rIns="76200" bIns="76200" numCol="1" spcCol="1270" anchor="ctr" anchorCtr="0">
              <a:noAutofit/>
            </a:bodyPr>
            <a:lstStyle/>
            <a:p>
              <a:pPr lvl="0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7200" b="0" i="0" kern="1200" noProof="1" smtClean="0">
                  <a:latin typeface="+mn-lt"/>
                  <a:ea typeface="+mn-ea"/>
                  <a:cs typeface="+mn-cs"/>
                </a:rPr>
                <a:t>GRACIAS</a:t>
              </a:r>
              <a:endParaRPr lang="es-ES" sz="7200" b="0" i="0" kern="1200" noProof="1"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469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Light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D8CEC6-B3DD-4F85-873A-A3E5AB5E0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Proceso de imágenes destacadas ascendente de SmartArt (varios colores sobre gris), pantalla panorámica</Template>
  <TotalTime>0</TotalTime>
  <Words>307</Words>
  <Application>Microsoft Office PowerPoint</Application>
  <PresentationFormat>Panorámica</PresentationFormat>
  <Paragraphs>55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Candara</vt:lpstr>
      <vt:lpstr>Garamond</vt:lpstr>
      <vt:lpstr>Wingdings</vt:lpstr>
      <vt:lpstr>Wingdings 2</vt:lpstr>
      <vt:lpstr>OfficeLight</vt:lpstr>
      <vt:lpstr>Red de Bibliotecas Escolares de Santander RDBES</vt:lpstr>
      <vt:lpstr>Red de Bibliotecas Escolares de Santander RDBES</vt:lpstr>
      <vt:lpstr>Red de Bibliotecas Escolares de Santander RDBES</vt:lpstr>
      <vt:lpstr>Red de Bibliotecas Escolares de Santander RDBES</vt:lpstr>
      <vt:lpstr>Red de Bibliotecas Escolares de Santander RDBES</vt:lpstr>
      <vt:lpstr>Red de Bibliotecas Escolares de Santander RDBES</vt:lpstr>
      <vt:lpstr>Red de Bibliotecas Escolares de Santander RDBES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2018-04-24T18:39:02Z</dcterms:created>
  <dcterms:modified xsi:type="dcterms:W3CDTF">2018-05-11T14:04:47Z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TC028889169991</vt:lpwstr>
  </property>
</Properties>
</file>