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F259B-E783-4FA1-8A76-638109C58CE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9EFD8D5-479C-4DC3-865E-D8F76F069DC9}">
      <dgm:prSet phldrT="[Texto]"/>
      <dgm:spPr/>
      <dgm:t>
        <a:bodyPr/>
        <a:lstStyle/>
        <a:p>
          <a:r>
            <a:rPr lang="es-ES" dirty="0" smtClean="0"/>
            <a:t>ACCESO</a:t>
          </a:r>
          <a:endParaRPr lang="es-ES" dirty="0"/>
        </a:p>
      </dgm:t>
    </dgm:pt>
    <dgm:pt modelId="{A23E9340-314E-4C8E-A0AD-0FAE74E30DB8}" type="parTrans" cxnId="{DB9C089E-51B1-4333-882F-0569A5BA361A}">
      <dgm:prSet/>
      <dgm:spPr/>
      <dgm:t>
        <a:bodyPr/>
        <a:lstStyle/>
        <a:p>
          <a:endParaRPr lang="es-ES"/>
        </a:p>
      </dgm:t>
    </dgm:pt>
    <dgm:pt modelId="{2FE09C9C-900B-415B-9748-CA72AD885F82}" type="sibTrans" cxnId="{DB9C089E-51B1-4333-882F-0569A5BA361A}">
      <dgm:prSet/>
      <dgm:spPr/>
      <dgm:t>
        <a:bodyPr/>
        <a:lstStyle/>
        <a:p>
          <a:endParaRPr lang="es-ES"/>
        </a:p>
      </dgm:t>
    </dgm:pt>
    <dgm:pt modelId="{882C0F70-EFBF-432D-A125-CD7513C8F34F}">
      <dgm:prSet phldrT="[Texto]"/>
      <dgm:spPr/>
      <dgm:t>
        <a:bodyPr/>
        <a:lstStyle/>
        <a:p>
          <a:r>
            <a:rPr lang="es-ES" dirty="0" smtClean="0"/>
            <a:t>IGUALDAD</a:t>
          </a:r>
          <a:endParaRPr lang="es-ES" dirty="0"/>
        </a:p>
      </dgm:t>
    </dgm:pt>
    <dgm:pt modelId="{FC826682-DF3C-4C75-823C-864531191C32}" type="parTrans" cxnId="{861D593D-D83B-47B5-BF27-F413F961A2FD}">
      <dgm:prSet/>
      <dgm:spPr/>
      <dgm:t>
        <a:bodyPr/>
        <a:lstStyle/>
        <a:p>
          <a:endParaRPr lang="es-ES"/>
        </a:p>
      </dgm:t>
    </dgm:pt>
    <dgm:pt modelId="{CC8B5E1D-2F68-40B1-861D-EDE2BA945860}" type="sibTrans" cxnId="{861D593D-D83B-47B5-BF27-F413F961A2FD}">
      <dgm:prSet/>
      <dgm:spPr/>
      <dgm:t>
        <a:bodyPr/>
        <a:lstStyle/>
        <a:p>
          <a:endParaRPr lang="es-ES"/>
        </a:p>
      </dgm:t>
    </dgm:pt>
    <dgm:pt modelId="{A5979E5D-0627-4AF3-B7B9-9D676F42A934}">
      <dgm:prSet phldrT="[Texto]"/>
      <dgm:spPr/>
      <dgm:t>
        <a:bodyPr/>
        <a:lstStyle/>
        <a:p>
          <a:r>
            <a:rPr lang="es-ES" dirty="0" smtClean="0"/>
            <a:t>FOMENTODE LA PAZ</a:t>
          </a:r>
          <a:endParaRPr lang="es-ES" dirty="0"/>
        </a:p>
      </dgm:t>
    </dgm:pt>
    <dgm:pt modelId="{868DDE57-3EE7-4F22-A90D-25A4A0221D3A}" type="parTrans" cxnId="{132B9001-C089-483E-A96D-C6FE8B721913}">
      <dgm:prSet/>
      <dgm:spPr/>
      <dgm:t>
        <a:bodyPr/>
        <a:lstStyle/>
        <a:p>
          <a:endParaRPr lang="es-ES"/>
        </a:p>
      </dgm:t>
    </dgm:pt>
    <dgm:pt modelId="{FDE34127-F542-420F-8332-3EF1D6D84D6C}" type="sibTrans" cxnId="{132B9001-C089-483E-A96D-C6FE8B721913}">
      <dgm:prSet/>
      <dgm:spPr/>
      <dgm:t>
        <a:bodyPr/>
        <a:lstStyle/>
        <a:p>
          <a:endParaRPr lang="es-ES"/>
        </a:p>
      </dgm:t>
    </dgm:pt>
    <dgm:pt modelId="{C46B4A03-E6B1-48D4-970D-02D373999E23}" type="pres">
      <dgm:prSet presAssocID="{1E8F259B-E783-4FA1-8A76-638109C58CE6}" presName="Name0" presStyleCnt="0">
        <dgm:presLayoutVars>
          <dgm:dir/>
          <dgm:resizeHandles val="exact"/>
        </dgm:presLayoutVars>
      </dgm:prSet>
      <dgm:spPr/>
    </dgm:pt>
    <dgm:pt modelId="{5DC87767-EF0E-418B-B4A7-EEE8005FE801}" type="pres">
      <dgm:prSet presAssocID="{1E8F259B-E783-4FA1-8A76-638109C58CE6}" presName="fgShape" presStyleLbl="fgShp" presStyleIdx="0" presStyleCnt="1"/>
      <dgm:spPr/>
    </dgm:pt>
    <dgm:pt modelId="{C51F311F-AC0D-4D03-A810-2174A77E0B0B}" type="pres">
      <dgm:prSet presAssocID="{1E8F259B-E783-4FA1-8A76-638109C58CE6}" presName="linComp" presStyleCnt="0"/>
      <dgm:spPr/>
    </dgm:pt>
    <dgm:pt modelId="{F07986AF-E416-485E-BF45-4DD1DF71265D}" type="pres">
      <dgm:prSet presAssocID="{89EFD8D5-479C-4DC3-865E-D8F76F069DC9}" presName="compNode" presStyleCnt="0"/>
      <dgm:spPr/>
    </dgm:pt>
    <dgm:pt modelId="{9C7F158A-A56D-4769-8062-AAFEF3DC0378}" type="pres">
      <dgm:prSet presAssocID="{89EFD8D5-479C-4DC3-865E-D8F76F069DC9}" presName="bkgdShape" presStyleLbl="node1" presStyleIdx="0" presStyleCnt="3"/>
      <dgm:spPr/>
      <dgm:t>
        <a:bodyPr/>
        <a:lstStyle/>
        <a:p>
          <a:endParaRPr lang="es-ES"/>
        </a:p>
      </dgm:t>
    </dgm:pt>
    <dgm:pt modelId="{9612A8B4-3AB7-43FF-B81B-5FCE6A42B533}" type="pres">
      <dgm:prSet presAssocID="{89EFD8D5-479C-4DC3-865E-D8F76F069DC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792EA4-7EAC-4ED1-A24B-F09A5E560EE4}" type="pres">
      <dgm:prSet presAssocID="{89EFD8D5-479C-4DC3-865E-D8F76F069DC9}" presName="invisiNode" presStyleLbl="node1" presStyleIdx="0" presStyleCnt="3"/>
      <dgm:spPr/>
    </dgm:pt>
    <dgm:pt modelId="{19F259BC-1BEF-404A-AF99-C4DFD5033D43}" type="pres">
      <dgm:prSet presAssocID="{89EFD8D5-479C-4DC3-865E-D8F76F069DC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27193DF-4976-4F3D-9D1D-5C4A2585A227}" type="pres">
      <dgm:prSet presAssocID="{2FE09C9C-900B-415B-9748-CA72AD885F82}" presName="sibTrans" presStyleLbl="sibTrans2D1" presStyleIdx="0" presStyleCnt="0"/>
      <dgm:spPr/>
    </dgm:pt>
    <dgm:pt modelId="{73470F53-8CB3-4829-A479-4F1AA15F369D}" type="pres">
      <dgm:prSet presAssocID="{882C0F70-EFBF-432D-A125-CD7513C8F34F}" presName="compNode" presStyleCnt="0"/>
      <dgm:spPr/>
    </dgm:pt>
    <dgm:pt modelId="{CB53EC7B-2689-4FE8-A918-64938FE0A7D0}" type="pres">
      <dgm:prSet presAssocID="{882C0F70-EFBF-432D-A125-CD7513C8F34F}" presName="bkgdShape" presStyleLbl="node1" presStyleIdx="1" presStyleCnt="3"/>
      <dgm:spPr/>
    </dgm:pt>
    <dgm:pt modelId="{2BCE32FB-31B1-4001-BF54-E52D1EF62B13}" type="pres">
      <dgm:prSet presAssocID="{882C0F70-EFBF-432D-A125-CD7513C8F34F}" presName="nodeTx" presStyleLbl="node1" presStyleIdx="1" presStyleCnt="3">
        <dgm:presLayoutVars>
          <dgm:bulletEnabled val="1"/>
        </dgm:presLayoutVars>
      </dgm:prSet>
      <dgm:spPr/>
    </dgm:pt>
    <dgm:pt modelId="{683682FD-E682-45E3-8410-A17371C492D0}" type="pres">
      <dgm:prSet presAssocID="{882C0F70-EFBF-432D-A125-CD7513C8F34F}" presName="invisiNode" presStyleLbl="node1" presStyleIdx="1" presStyleCnt="3"/>
      <dgm:spPr/>
    </dgm:pt>
    <dgm:pt modelId="{678DF56F-0A48-430E-9E80-5179803A252A}" type="pres">
      <dgm:prSet presAssocID="{882C0F70-EFBF-432D-A125-CD7513C8F34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DD5C261-9CB0-4DDB-A24D-2C77ADD8A817}" type="pres">
      <dgm:prSet presAssocID="{CC8B5E1D-2F68-40B1-861D-EDE2BA945860}" presName="sibTrans" presStyleLbl="sibTrans2D1" presStyleIdx="0" presStyleCnt="0"/>
      <dgm:spPr/>
    </dgm:pt>
    <dgm:pt modelId="{76BFE2F6-444D-4ABB-8528-9FD983219E65}" type="pres">
      <dgm:prSet presAssocID="{A5979E5D-0627-4AF3-B7B9-9D676F42A934}" presName="compNode" presStyleCnt="0"/>
      <dgm:spPr/>
    </dgm:pt>
    <dgm:pt modelId="{DC54E04A-B593-4F18-8180-E8FDB26F1D51}" type="pres">
      <dgm:prSet presAssocID="{A5979E5D-0627-4AF3-B7B9-9D676F42A934}" presName="bkgdShape" presStyleLbl="node1" presStyleIdx="2" presStyleCnt="3"/>
      <dgm:spPr/>
      <dgm:t>
        <a:bodyPr/>
        <a:lstStyle/>
        <a:p>
          <a:endParaRPr lang="es-ES"/>
        </a:p>
      </dgm:t>
    </dgm:pt>
    <dgm:pt modelId="{00130DB4-0364-4E10-917E-19727A73D786}" type="pres">
      <dgm:prSet presAssocID="{A5979E5D-0627-4AF3-B7B9-9D676F42A93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57C8EF-D228-43C0-8D46-45FCE6468705}" type="pres">
      <dgm:prSet presAssocID="{A5979E5D-0627-4AF3-B7B9-9D676F42A934}" presName="invisiNode" presStyleLbl="node1" presStyleIdx="2" presStyleCnt="3"/>
      <dgm:spPr/>
    </dgm:pt>
    <dgm:pt modelId="{72FB14ED-8B61-4A19-8A3E-B247D6FA8F78}" type="pres">
      <dgm:prSet presAssocID="{A5979E5D-0627-4AF3-B7B9-9D676F42A93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61D593D-D83B-47B5-BF27-F413F961A2FD}" srcId="{1E8F259B-E783-4FA1-8A76-638109C58CE6}" destId="{882C0F70-EFBF-432D-A125-CD7513C8F34F}" srcOrd="1" destOrd="0" parTransId="{FC826682-DF3C-4C75-823C-864531191C32}" sibTransId="{CC8B5E1D-2F68-40B1-861D-EDE2BA945860}"/>
    <dgm:cxn modelId="{DB9C089E-51B1-4333-882F-0569A5BA361A}" srcId="{1E8F259B-E783-4FA1-8A76-638109C58CE6}" destId="{89EFD8D5-479C-4DC3-865E-D8F76F069DC9}" srcOrd="0" destOrd="0" parTransId="{A23E9340-314E-4C8E-A0AD-0FAE74E30DB8}" sibTransId="{2FE09C9C-900B-415B-9748-CA72AD885F82}"/>
    <dgm:cxn modelId="{60DDCA4C-2907-4A99-BF90-6B171A4883C3}" type="presOf" srcId="{882C0F70-EFBF-432D-A125-CD7513C8F34F}" destId="{2BCE32FB-31B1-4001-BF54-E52D1EF62B13}" srcOrd="1" destOrd="0" presId="urn:microsoft.com/office/officeart/2005/8/layout/hList7"/>
    <dgm:cxn modelId="{3B45ADD3-E745-4FF1-88D7-D72080CD31B8}" type="presOf" srcId="{1E8F259B-E783-4FA1-8A76-638109C58CE6}" destId="{C46B4A03-E6B1-48D4-970D-02D373999E23}" srcOrd="0" destOrd="0" presId="urn:microsoft.com/office/officeart/2005/8/layout/hList7"/>
    <dgm:cxn modelId="{AF95F1C4-EB1B-4345-A743-9DF0BFEDC40F}" type="presOf" srcId="{882C0F70-EFBF-432D-A125-CD7513C8F34F}" destId="{CB53EC7B-2689-4FE8-A918-64938FE0A7D0}" srcOrd="0" destOrd="0" presId="urn:microsoft.com/office/officeart/2005/8/layout/hList7"/>
    <dgm:cxn modelId="{9F6C9A0F-A544-4712-945C-717EE3A71EC7}" type="presOf" srcId="{CC8B5E1D-2F68-40B1-861D-EDE2BA945860}" destId="{2DD5C261-9CB0-4DDB-A24D-2C77ADD8A817}" srcOrd="0" destOrd="0" presId="urn:microsoft.com/office/officeart/2005/8/layout/hList7"/>
    <dgm:cxn modelId="{E4530F2E-B12F-45A4-9C17-CCAA1CFF2B3E}" type="presOf" srcId="{89EFD8D5-479C-4DC3-865E-D8F76F069DC9}" destId="{9612A8B4-3AB7-43FF-B81B-5FCE6A42B533}" srcOrd="1" destOrd="0" presId="urn:microsoft.com/office/officeart/2005/8/layout/hList7"/>
    <dgm:cxn modelId="{918B68F1-9D61-43A4-B85E-45B069FD7703}" type="presOf" srcId="{A5979E5D-0627-4AF3-B7B9-9D676F42A934}" destId="{00130DB4-0364-4E10-917E-19727A73D786}" srcOrd="1" destOrd="0" presId="urn:microsoft.com/office/officeart/2005/8/layout/hList7"/>
    <dgm:cxn modelId="{3DCB0265-3858-4CA0-BD96-0E4EB61058F0}" type="presOf" srcId="{A5979E5D-0627-4AF3-B7B9-9D676F42A934}" destId="{DC54E04A-B593-4F18-8180-E8FDB26F1D51}" srcOrd="0" destOrd="0" presId="urn:microsoft.com/office/officeart/2005/8/layout/hList7"/>
    <dgm:cxn modelId="{132B9001-C089-483E-A96D-C6FE8B721913}" srcId="{1E8F259B-E783-4FA1-8A76-638109C58CE6}" destId="{A5979E5D-0627-4AF3-B7B9-9D676F42A934}" srcOrd="2" destOrd="0" parTransId="{868DDE57-3EE7-4F22-A90D-25A4A0221D3A}" sibTransId="{FDE34127-F542-420F-8332-3EF1D6D84D6C}"/>
    <dgm:cxn modelId="{17452A74-66DF-4D92-AE6E-22091FBBB1A5}" type="presOf" srcId="{2FE09C9C-900B-415B-9748-CA72AD885F82}" destId="{027193DF-4976-4F3D-9D1D-5C4A2585A227}" srcOrd="0" destOrd="0" presId="urn:microsoft.com/office/officeart/2005/8/layout/hList7"/>
    <dgm:cxn modelId="{8DB1ECCA-7111-4C96-82FC-7F7BAF7923AF}" type="presOf" srcId="{89EFD8D5-479C-4DC3-865E-D8F76F069DC9}" destId="{9C7F158A-A56D-4769-8062-AAFEF3DC0378}" srcOrd="0" destOrd="0" presId="urn:microsoft.com/office/officeart/2005/8/layout/hList7"/>
    <dgm:cxn modelId="{601F9DBA-3C60-4BD5-BB1B-17A0597085CF}" type="presParOf" srcId="{C46B4A03-E6B1-48D4-970D-02D373999E23}" destId="{5DC87767-EF0E-418B-B4A7-EEE8005FE801}" srcOrd="0" destOrd="0" presId="urn:microsoft.com/office/officeart/2005/8/layout/hList7"/>
    <dgm:cxn modelId="{BB765E33-FCDB-447F-8966-0D97F3788BDF}" type="presParOf" srcId="{C46B4A03-E6B1-48D4-970D-02D373999E23}" destId="{C51F311F-AC0D-4D03-A810-2174A77E0B0B}" srcOrd="1" destOrd="0" presId="urn:microsoft.com/office/officeart/2005/8/layout/hList7"/>
    <dgm:cxn modelId="{F660CAD8-6188-4E3B-9B26-FFB44757CB13}" type="presParOf" srcId="{C51F311F-AC0D-4D03-A810-2174A77E0B0B}" destId="{F07986AF-E416-485E-BF45-4DD1DF71265D}" srcOrd="0" destOrd="0" presId="urn:microsoft.com/office/officeart/2005/8/layout/hList7"/>
    <dgm:cxn modelId="{CC99947B-321B-4EC3-BAA7-F880A1310F05}" type="presParOf" srcId="{F07986AF-E416-485E-BF45-4DD1DF71265D}" destId="{9C7F158A-A56D-4769-8062-AAFEF3DC0378}" srcOrd="0" destOrd="0" presId="urn:microsoft.com/office/officeart/2005/8/layout/hList7"/>
    <dgm:cxn modelId="{2E6B80E6-B504-43FC-AEA5-C3D3D4260602}" type="presParOf" srcId="{F07986AF-E416-485E-BF45-4DD1DF71265D}" destId="{9612A8B4-3AB7-43FF-B81B-5FCE6A42B533}" srcOrd="1" destOrd="0" presId="urn:microsoft.com/office/officeart/2005/8/layout/hList7"/>
    <dgm:cxn modelId="{30D7C36B-98B6-4BF5-9163-53451E0D68F5}" type="presParOf" srcId="{F07986AF-E416-485E-BF45-4DD1DF71265D}" destId="{D0792EA4-7EAC-4ED1-A24B-F09A5E560EE4}" srcOrd="2" destOrd="0" presId="urn:microsoft.com/office/officeart/2005/8/layout/hList7"/>
    <dgm:cxn modelId="{EFFAA3E8-529C-4CEF-AA19-64DE2C1A2AAD}" type="presParOf" srcId="{F07986AF-E416-485E-BF45-4DD1DF71265D}" destId="{19F259BC-1BEF-404A-AF99-C4DFD5033D43}" srcOrd="3" destOrd="0" presId="urn:microsoft.com/office/officeart/2005/8/layout/hList7"/>
    <dgm:cxn modelId="{E3A1AE57-9E7B-4F6A-90C3-40E11EAC6FDC}" type="presParOf" srcId="{C51F311F-AC0D-4D03-A810-2174A77E0B0B}" destId="{027193DF-4976-4F3D-9D1D-5C4A2585A227}" srcOrd="1" destOrd="0" presId="urn:microsoft.com/office/officeart/2005/8/layout/hList7"/>
    <dgm:cxn modelId="{305E4242-B22F-408E-A237-9D8A49EA075F}" type="presParOf" srcId="{C51F311F-AC0D-4D03-A810-2174A77E0B0B}" destId="{73470F53-8CB3-4829-A479-4F1AA15F369D}" srcOrd="2" destOrd="0" presId="urn:microsoft.com/office/officeart/2005/8/layout/hList7"/>
    <dgm:cxn modelId="{6E87F178-D0A6-4EAC-8BB9-9C9DC33B39AE}" type="presParOf" srcId="{73470F53-8CB3-4829-A479-4F1AA15F369D}" destId="{CB53EC7B-2689-4FE8-A918-64938FE0A7D0}" srcOrd="0" destOrd="0" presId="urn:microsoft.com/office/officeart/2005/8/layout/hList7"/>
    <dgm:cxn modelId="{4F211438-FDEA-4B10-B504-BF470CF0449F}" type="presParOf" srcId="{73470F53-8CB3-4829-A479-4F1AA15F369D}" destId="{2BCE32FB-31B1-4001-BF54-E52D1EF62B13}" srcOrd="1" destOrd="0" presId="urn:microsoft.com/office/officeart/2005/8/layout/hList7"/>
    <dgm:cxn modelId="{630CC4F0-78F8-439E-A2B3-0994A6871870}" type="presParOf" srcId="{73470F53-8CB3-4829-A479-4F1AA15F369D}" destId="{683682FD-E682-45E3-8410-A17371C492D0}" srcOrd="2" destOrd="0" presId="urn:microsoft.com/office/officeart/2005/8/layout/hList7"/>
    <dgm:cxn modelId="{763E5586-C8A2-43C6-8F6E-3DDFE09715CE}" type="presParOf" srcId="{73470F53-8CB3-4829-A479-4F1AA15F369D}" destId="{678DF56F-0A48-430E-9E80-5179803A252A}" srcOrd="3" destOrd="0" presId="urn:microsoft.com/office/officeart/2005/8/layout/hList7"/>
    <dgm:cxn modelId="{EDDD9AC4-8AB9-4AE3-87E3-1440DA5ECDCD}" type="presParOf" srcId="{C51F311F-AC0D-4D03-A810-2174A77E0B0B}" destId="{2DD5C261-9CB0-4DDB-A24D-2C77ADD8A817}" srcOrd="3" destOrd="0" presId="urn:microsoft.com/office/officeart/2005/8/layout/hList7"/>
    <dgm:cxn modelId="{72B4E1D2-57F5-43AF-BF4C-A60FC47EA680}" type="presParOf" srcId="{C51F311F-AC0D-4D03-A810-2174A77E0B0B}" destId="{76BFE2F6-444D-4ABB-8528-9FD983219E65}" srcOrd="4" destOrd="0" presId="urn:microsoft.com/office/officeart/2005/8/layout/hList7"/>
    <dgm:cxn modelId="{F8F9C892-2117-444A-A796-2B322932A193}" type="presParOf" srcId="{76BFE2F6-444D-4ABB-8528-9FD983219E65}" destId="{DC54E04A-B593-4F18-8180-E8FDB26F1D51}" srcOrd="0" destOrd="0" presId="urn:microsoft.com/office/officeart/2005/8/layout/hList7"/>
    <dgm:cxn modelId="{4F10F8C8-AFBB-470F-AFE2-CE11C78CBF80}" type="presParOf" srcId="{76BFE2F6-444D-4ABB-8528-9FD983219E65}" destId="{00130DB4-0364-4E10-917E-19727A73D786}" srcOrd="1" destOrd="0" presId="urn:microsoft.com/office/officeart/2005/8/layout/hList7"/>
    <dgm:cxn modelId="{B0EBAC0B-DFAF-4F26-9C7E-74E32E165BF3}" type="presParOf" srcId="{76BFE2F6-444D-4ABB-8528-9FD983219E65}" destId="{3557C8EF-D228-43C0-8D46-45FCE6468705}" srcOrd="2" destOrd="0" presId="urn:microsoft.com/office/officeart/2005/8/layout/hList7"/>
    <dgm:cxn modelId="{96AD2636-1988-4E9C-B206-CE23FC91CB34}" type="presParOf" srcId="{76BFE2F6-444D-4ABB-8528-9FD983219E65}" destId="{72FB14ED-8B61-4A19-8A3E-B247D6FA8F7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508D4-9285-4705-8018-62AFF8AA1BC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CA59E6-79B3-484C-867A-B823BAF1E1B2}">
      <dgm:prSet phldrT="[Texto]"/>
      <dgm:spPr/>
      <dgm:t>
        <a:bodyPr/>
        <a:lstStyle/>
        <a:p>
          <a:r>
            <a:rPr lang="es-ES" dirty="0" smtClean="0"/>
            <a:t>DISCUSIÓN PÚBLICA</a:t>
          </a:r>
          <a:endParaRPr lang="es-ES" dirty="0"/>
        </a:p>
      </dgm:t>
    </dgm:pt>
    <dgm:pt modelId="{1D7EA946-E9EA-4A8F-9718-D71AF6E92839}" type="parTrans" cxnId="{28BA654B-3D90-4733-B98C-7A59AA81BADE}">
      <dgm:prSet/>
      <dgm:spPr/>
      <dgm:t>
        <a:bodyPr/>
        <a:lstStyle/>
        <a:p>
          <a:endParaRPr lang="es-ES"/>
        </a:p>
      </dgm:t>
    </dgm:pt>
    <dgm:pt modelId="{156B02AD-FB2F-4D51-B95C-C74084C53E51}" type="sibTrans" cxnId="{28BA654B-3D90-4733-B98C-7A59AA81BADE}">
      <dgm:prSet/>
      <dgm:spPr/>
      <dgm:t>
        <a:bodyPr/>
        <a:lstStyle/>
        <a:p>
          <a:endParaRPr lang="es-ES"/>
        </a:p>
      </dgm:t>
    </dgm:pt>
    <dgm:pt modelId="{58D994EA-33C0-4596-98EA-1BA452C991CC}">
      <dgm:prSet phldrT="[Texto]"/>
      <dgm:spPr/>
      <dgm:t>
        <a:bodyPr/>
        <a:lstStyle/>
        <a:p>
          <a:r>
            <a:rPr lang="es-ES" dirty="0" smtClean="0"/>
            <a:t>RECOPILAR INFORMACIÓN</a:t>
          </a:r>
          <a:endParaRPr lang="es-ES" dirty="0"/>
        </a:p>
      </dgm:t>
    </dgm:pt>
    <dgm:pt modelId="{391A5656-583A-401D-B68C-BAFD60D51A64}" type="parTrans" cxnId="{F91AF3D6-71A0-4391-946A-CB4311920FAF}">
      <dgm:prSet/>
      <dgm:spPr/>
      <dgm:t>
        <a:bodyPr/>
        <a:lstStyle/>
        <a:p>
          <a:endParaRPr lang="es-ES"/>
        </a:p>
      </dgm:t>
    </dgm:pt>
    <dgm:pt modelId="{6244A177-F59A-4CEC-8B30-4D72188F7C60}" type="sibTrans" cxnId="{F91AF3D6-71A0-4391-946A-CB4311920FAF}">
      <dgm:prSet/>
      <dgm:spPr/>
      <dgm:t>
        <a:bodyPr/>
        <a:lstStyle/>
        <a:p>
          <a:endParaRPr lang="es-ES"/>
        </a:p>
      </dgm:t>
    </dgm:pt>
    <dgm:pt modelId="{366C08C2-515F-4AA8-889B-C48D51109601}">
      <dgm:prSet phldrT="[Texto]"/>
      <dgm:spPr/>
      <dgm:t>
        <a:bodyPr/>
        <a:lstStyle/>
        <a:p>
          <a:r>
            <a:rPr lang="es-ES" dirty="0" smtClean="0"/>
            <a:t> ESQUEMA</a:t>
          </a:r>
          <a:endParaRPr lang="es-ES" dirty="0"/>
        </a:p>
      </dgm:t>
    </dgm:pt>
    <dgm:pt modelId="{D0B05CE1-C510-4225-9621-BB573EDE25B5}" type="parTrans" cxnId="{22C33BBD-D67A-4B28-BEDD-4DF05304B0C2}">
      <dgm:prSet/>
      <dgm:spPr/>
      <dgm:t>
        <a:bodyPr/>
        <a:lstStyle/>
        <a:p>
          <a:endParaRPr lang="es-ES"/>
        </a:p>
      </dgm:t>
    </dgm:pt>
    <dgm:pt modelId="{D7A9B45A-B228-4EFA-9DA0-D74F0832641D}" type="sibTrans" cxnId="{22C33BBD-D67A-4B28-BEDD-4DF05304B0C2}">
      <dgm:prSet/>
      <dgm:spPr/>
      <dgm:t>
        <a:bodyPr/>
        <a:lstStyle/>
        <a:p>
          <a:endParaRPr lang="es-ES"/>
        </a:p>
      </dgm:t>
    </dgm:pt>
    <dgm:pt modelId="{259337B2-7BB8-4806-A268-CB419E465544}">
      <dgm:prSet phldrT="[Texto]"/>
      <dgm:spPr/>
      <dgm:t>
        <a:bodyPr/>
        <a:lstStyle/>
        <a:p>
          <a:r>
            <a:rPr lang="es-ES" dirty="0" smtClean="0"/>
            <a:t>ALIADO</a:t>
          </a:r>
          <a:endParaRPr lang="es-ES" dirty="0"/>
        </a:p>
      </dgm:t>
    </dgm:pt>
    <dgm:pt modelId="{BF6E820D-DC9C-43F3-A71D-1215295C0F83}" type="parTrans" cxnId="{27B1811C-7335-4555-AD2E-9D7F70972B05}">
      <dgm:prSet/>
      <dgm:spPr/>
      <dgm:t>
        <a:bodyPr/>
        <a:lstStyle/>
        <a:p>
          <a:endParaRPr lang="es-ES"/>
        </a:p>
      </dgm:t>
    </dgm:pt>
    <dgm:pt modelId="{8F7DF00A-C6B2-401B-9879-161DF12C5C78}" type="sibTrans" cxnId="{27B1811C-7335-4555-AD2E-9D7F70972B05}">
      <dgm:prSet/>
      <dgm:spPr/>
      <dgm:t>
        <a:bodyPr/>
        <a:lstStyle/>
        <a:p>
          <a:endParaRPr lang="es-ES"/>
        </a:p>
      </dgm:t>
    </dgm:pt>
    <dgm:pt modelId="{EDA64F9A-B466-4047-9340-E376C69AAE76}">
      <dgm:prSet phldrT="[Texto]"/>
      <dgm:spPr/>
      <dgm:t>
        <a:bodyPr/>
        <a:lstStyle/>
        <a:p>
          <a:r>
            <a:rPr lang="es-ES" dirty="0" smtClean="0"/>
            <a:t>DESARROLLO</a:t>
          </a:r>
          <a:endParaRPr lang="es-ES" dirty="0"/>
        </a:p>
      </dgm:t>
    </dgm:pt>
    <dgm:pt modelId="{828F2178-63EB-48B1-84C2-5C6ED4A6E9D0}" type="parTrans" cxnId="{1ACE6D3C-9630-4A96-A620-CE8EAFE6CBFB}">
      <dgm:prSet/>
      <dgm:spPr/>
      <dgm:t>
        <a:bodyPr/>
        <a:lstStyle/>
        <a:p>
          <a:endParaRPr lang="es-ES"/>
        </a:p>
      </dgm:t>
    </dgm:pt>
    <dgm:pt modelId="{F140E3AF-E98E-4A10-83B3-E7D77E4A0A85}" type="sibTrans" cxnId="{1ACE6D3C-9630-4A96-A620-CE8EAFE6CBFB}">
      <dgm:prSet/>
      <dgm:spPr/>
      <dgm:t>
        <a:bodyPr/>
        <a:lstStyle/>
        <a:p>
          <a:endParaRPr lang="es-ES"/>
        </a:p>
      </dgm:t>
    </dgm:pt>
    <dgm:pt modelId="{969D483F-BA64-4F9D-9C21-01DB9B717D82}" type="pres">
      <dgm:prSet presAssocID="{36E508D4-9285-4705-8018-62AFF8AA1BC2}" presName="compositeShape" presStyleCnt="0">
        <dgm:presLayoutVars>
          <dgm:chMax val="7"/>
          <dgm:dir/>
          <dgm:resizeHandles val="exact"/>
        </dgm:presLayoutVars>
      </dgm:prSet>
      <dgm:spPr/>
    </dgm:pt>
    <dgm:pt modelId="{4F1FCE91-59CC-425E-9190-38A6D47E8799}" type="pres">
      <dgm:prSet presAssocID="{36E508D4-9285-4705-8018-62AFF8AA1BC2}" presName="wedge1" presStyleLbl="node1" presStyleIdx="0" presStyleCnt="5"/>
      <dgm:spPr/>
    </dgm:pt>
    <dgm:pt modelId="{5E6F8DD3-C7B2-43BA-9E48-E4BB5383EDF7}" type="pres">
      <dgm:prSet presAssocID="{36E508D4-9285-4705-8018-62AFF8AA1BC2}" presName="dummy1a" presStyleCnt="0"/>
      <dgm:spPr/>
    </dgm:pt>
    <dgm:pt modelId="{19239DB0-66EF-4CEA-892D-14F3C7F34F33}" type="pres">
      <dgm:prSet presAssocID="{36E508D4-9285-4705-8018-62AFF8AA1BC2}" presName="dummy1b" presStyleCnt="0"/>
      <dgm:spPr/>
    </dgm:pt>
    <dgm:pt modelId="{49719BFC-5BF7-4221-9679-ECF20C75292F}" type="pres">
      <dgm:prSet presAssocID="{36E508D4-9285-4705-8018-62AFF8AA1BC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85C2EEB-E3C4-440C-805A-A28A11B98FB5}" type="pres">
      <dgm:prSet presAssocID="{36E508D4-9285-4705-8018-62AFF8AA1BC2}" presName="wedge2" presStyleLbl="node1" presStyleIdx="1" presStyleCnt="5"/>
      <dgm:spPr/>
    </dgm:pt>
    <dgm:pt modelId="{628522EA-65F7-4A0F-A19A-7AA3F27367BF}" type="pres">
      <dgm:prSet presAssocID="{36E508D4-9285-4705-8018-62AFF8AA1BC2}" presName="dummy2a" presStyleCnt="0"/>
      <dgm:spPr/>
    </dgm:pt>
    <dgm:pt modelId="{145C817F-1E19-4D4C-A20B-6BC226F8334B}" type="pres">
      <dgm:prSet presAssocID="{36E508D4-9285-4705-8018-62AFF8AA1BC2}" presName="dummy2b" presStyleCnt="0"/>
      <dgm:spPr/>
    </dgm:pt>
    <dgm:pt modelId="{CC222450-2A14-4800-82CA-1AC1A1BA6853}" type="pres">
      <dgm:prSet presAssocID="{36E508D4-9285-4705-8018-62AFF8AA1BC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0932DA7-C381-45C9-A35E-EAC250CFC6BB}" type="pres">
      <dgm:prSet presAssocID="{36E508D4-9285-4705-8018-62AFF8AA1BC2}" presName="wedge3" presStyleLbl="node1" presStyleIdx="2" presStyleCnt="5"/>
      <dgm:spPr/>
    </dgm:pt>
    <dgm:pt modelId="{26D2596F-094D-4D75-A555-F9D69E3D6B7E}" type="pres">
      <dgm:prSet presAssocID="{36E508D4-9285-4705-8018-62AFF8AA1BC2}" presName="dummy3a" presStyleCnt="0"/>
      <dgm:spPr/>
    </dgm:pt>
    <dgm:pt modelId="{C894AF9C-28F8-4B84-AE29-AB1BBA84BBFA}" type="pres">
      <dgm:prSet presAssocID="{36E508D4-9285-4705-8018-62AFF8AA1BC2}" presName="dummy3b" presStyleCnt="0"/>
      <dgm:spPr/>
    </dgm:pt>
    <dgm:pt modelId="{0E96E8EA-384A-4350-B37B-D712F9B8847E}" type="pres">
      <dgm:prSet presAssocID="{36E508D4-9285-4705-8018-62AFF8AA1BC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4AED0CC-A228-4E50-9527-4D765F17E040}" type="pres">
      <dgm:prSet presAssocID="{36E508D4-9285-4705-8018-62AFF8AA1BC2}" presName="wedge4" presStyleLbl="node1" presStyleIdx="3" presStyleCnt="5"/>
      <dgm:spPr/>
    </dgm:pt>
    <dgm:pt modelId="{9813DFF2-0197-4E85-BE97-67B3594C6D05}" type="pres">
      <dgm:prSet presAssocID="{36E508D4-9285-4705-8018-62AFF8AA1BC2}" presName="dummy4a" presStyleCnt="0"/>
      <dgm:spPr/>
    </dgm:pt>
    <dgm:pt modelId="{C4EC4DA0-7D69-4334-857B-2CEFB00980FC}" type="pres">
      <dgm:prSet presAssocID="{36E508D4-9285-4705-8018-62AFF8AA1BC2}" presName="dummy4b" presStyleCnt="0"/>
      <dgm:spPr/>
    </dgm:pt>
    <dgm:pt modelId="{60824B69-244F-41F7-A6C7-0B051FCBF56D}" type="pres">
      <dgm:prSet presAssocID="{36E508D4-9285-4705-8018-62AFF8AA1BC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F5931C0-313B-4491-86A7-AC355F810711}" type="pres">
      <dgm:prSet presAssocID="{36E508D4-9285-4705-8018-62AFF8AA1BC2}" presName="wedge5" presStyleLbl="node1" presStyleIdx="4" presStyleCnt="5"/>
      <dgm:spPr/>
    </dgm:pt>
    <dgm:pt modelId="{175E9E67-70DB-4F86-9728-5B7C7C3BAC6D}" type="pres">
      <dgm:prSet presAssocID="{36E508D4-9285-4705-8018-62AFF8AA1BC2}" presName="dummy5a" presStyleCnt="0"/>
      <dgm:spPr/>
    </dgm:pt>
    <dgm:pt modelId="{EE734C25-DBCD-4E47-A262-F4C8613571C7}" type="pres">
      <dgm:prSet presAssocID="{36E508D4-9285-4705-8018-62AFF8AA1BC2}" presName="dummy5b" presStyleCnt="0"/>
      <dgm:spPr/>
    </dgm:pt>
    <dgm:pt modelId="{66CD2918-F962-4781-9502-2F412ED265BC}" type="pres">
      <dgm:prSet presAssocID="{36E508D4-9285-4705-8018-62AFF8AA1BC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6F0DA8C-6D4D-4B25-80C4-822EE35300AC}" type="pres">
      <dgm:prSet presAssocID="{156B02AD-FB2F-4D51-B95C-C74084C53E51}" presName="arrowWedge1" presStyleLbl="fgSibTrans2D1" presStyleIdx="0" presStyleCnt="5"/>
      <dgm:spPr/>
    </dgm:pt>
    <dgm:pt modelId="{B310600D-D2C3-42B6-9683-B9003C62C984}" type="pres">
      <dgm:prSet presAssocID="{6244A177-F59A-4CEC-8B30-4D72188F7C60}" presName="arrowWedge2" presStyleLbl="fgSibTrans2D1" presStyleIdx="1" presStyleCnt="5"/>
      <dgm:spPr/>
    </dgm:pt>
    <dgm:pt modelId="{1A25127C-1B88-4A6C-B88F-202B408FD417}" type="pres">
      <dgm:prSet presAssocID="{D7A9B45A-B228-4EFA-9DA0-D74F0832641D}" presName="arrowWedge3" presStyleLbl="fgSibTrans2D1" presStyleIdx="2" presStyleCnt="5"/>
      <dgm:spPr/>
    </dgm:pt>
    <dgm:pt modelId="{D7723C7F-AF8D-469C-BFA0-27559A3BA42C}" type="pres">
      <dgm:prSet presAssocID="{8F7DF00A-C6B2-401B-9879-161DF12C5C78}" presName="arrowWedge4" presStyleLbl="fgSibTrans2D1" presStyleIdx="3" presStyleCnt="5"/>
      <dgm:spPr/>
    </dgm:pt>
    <dgm:pt modelId="{06AFF407-00ED-4CB6-860E-0E0966AC9ED1}" type="pres">
      <dgm:prSet presAssocID="{F140E3AF-E98E-4A10-83B3-E7D77E4A0A85}" presName="arrowWedge5" presStyleLbl="fgSibTrans2D1" presStyleIdx="4" presStyleCnt="5"/>
      <dgm:spPr/>
    </dgm:pt>
  </dgm:ptLst>
  <dgm:cxnLst>
    <dgm:cxn modelId="{31EBC2FE-4D31-4989-98FE-115E6FD275CF}" type="presOf" srcId="{366C08C2-515F-4AA8-889B-C48D51109601}" destId="{A0932DA7-C381-45C9-A35E-EAC250CFC6BB}" srcOrd="0" destOrd="0" presId="urn:microsoft.com/office/officeart/2005/8/layout/cycle8"/>
    <dgm:cxn modelId="{883830B0-9A3B-431F-B41A-7B02ACD6868E}" type="presOf" srcId="{34CA59E6-79B3-484C-867A-B823BAF1E1B2}" destId="{4F1FCE91-59CC-425E-9190-38A6D47E8799}" srcOrd="0" destOrd="0" presId="urn:microsoft.com/office/officeart/2005/8/layout/cycle8"/>
    <dgm:cxn modelId="{4EEE6442-FE3A-4B43-8DEE-116C9D5E6901}" type="presOf" srcId="{EDA64F9A-B466-4047-9340-E376C69AAE76}" destId="{66CD2918-F962-4781-9502-2F412ED265BC}" srcOrd="1" destOrd="0" presId="urn:microsoft.com/office/officeart/2005/8/layout/cycle8"/>
    <dgm:cxn modelId="{28BA654B-3D90-4733-B98C-7A59AA81BADE}" srcId="{36E508D4-9285-4705-8018-62AFF8AA1BC2}" destId="{34CA59E6-79B3-484C-867A-B823BAF1E1B2}" srcOrd="0" destOrd="0" parTransId="{1D7EA946-E9EA-4A8F-9718-D71AF6E92839}" sibTransId="{156B02AD-FB2F-4D51-B95C-C74084C53E51}"/>
    <dgm:cxn modelId="{307C2FA2-2C99-4925-823D-58F226A8FD34}" type="presOf" srcId="{259337B2-7BB8-4806-A268-CB419E465544}" destId="{60824B69-244F-41F7-A6C7-0B051FCBF56D}" srcOrd="1" destOrd="0" presId="urn:microsoft.com/office/officeart/2005/8/layout/cycle8"/>
    <dgm:cxn modelId="{3B24B0CB-8367-49E4-A39E-480D7CD4F407}" type="presOf" srcId="{58D994EA-33C0-4596-98EA-1BA452C991CC}" destId="{CC222450-2A14-4800-82CA-1AC1A1BA6853}" srcOrd="1" destOrd="0" presId="urn:microsoft.com/office/officeart/2005/8/layout/cycle8"/>
    <dgm:cxn modelId="{C6495B5D-DC93-4414-AEE6-D9E7237ABAC2}" type="presOf" srcId="{36E508D4-9285-4705-8018-62AFF8AA1BC2}" destId="{969D483F-BA64-4F9D-9C21-01DB9B717D82}" srcOrd="0" destOrd="0" presId="urn:microsoft.com/office/officeart/2005/8/layout/cycle8"/>
    <dgm:cxn modelId="{B226BD94-257E-4F7D-9747-0B6C50CA9ABE}" type="presOf" srcId="{EDA64F9A-B466-4047-9340-E376C69AAE76}" destId="{2F5931C0-313B-4491-86A7-AC355F810711}" srcOrd="0" destOrd="0" presId="urn:microsoft.com/office/officeart/2005/8/layout/cycle8"/>
    <dgm:cxn modelId="{AAFEB25E-4125-4264-BD41-E56286490901}" type="presOf" srcId="{259337B2-7BB8-4806-A268-CB419E465544}" destId="{D4AED0CC-A228-4E50-9527-4D765F17E040}" srcOrd="0" destOrd="0" presId="urn:microsoft.com/office/officeart/2005/8/layout/cycle8"/>
    <dgm:cxn modelId="{268E901F-2C2B-4168-A003-5E3647F9BEB5}" type="presOf" srcId="{34CA59E6-79B3-484C-867A-B823BAF1E1B2}" destId="{49719BFC-5BF7-4221-9679-ECF20C75292F}" srcOrd="1" destOrd="0" presId="urn:microsoft.com/office/officeart/2005/8/layout/cycle8"/>
    <dgm:cxn modelId="{FBE2B2FB-3AA4-499B-A433-53AE8F3D4786}" type="presOf" srcId="{366C08C2-515F-4AA8-889B-C48D51109601}" destId="{0E96E8EA-384A-4350-B37B-D712F9B8847E}" srcOrd="1" destOrd="0" presId="urn:microsoft.com/office/officeart/2005/8/layout/cycle8"/>
    <dgm:cxn modelId="{A15CA61F-D098-4DB3-B38A-7BC39DB79DFF}" type="presOf" srcId="{58D994EA-33C0-4596-98EA-1BA452C991CC}" destId="{985C2EEB-E3C4-440C-805A-A28A11B98FB5}" srcOrd="0" destOrd="0" presId="urn:microsoft.com/office/officeart/2005/8/layout/cycle8"/>
    <dgm:cxn modelId="{F91AF3D6-71A0-4391-946A-CB4311920FAF}" srcId="{36E508D4-9285-4705-8018-62AFF8AA1BC2}" destId="{58D994EA-33C0-4596-98EA-1BA452C991CC}" srcOrd="1" destOrd="0" parTransId="{391A5656-583A-401D-B68C-BAFD60D51A64}" sibTransId="{6244A177-F59A-4CEC-8B30-4D72188F7C60}"/>
    <dgm:cxn modelId="{27B1811C-7335-4555-AD2E-9D7F70972B05}" srcId="{36E508D4-9285-4705-8018-62AFF8AA1BC2}" destId="{259337B2-7BB8-4806-A268-CB419E465544}" srcOrd="3" destOrd="0" parTransId="{BF6E820D-DC9C-43F3-A71D-1215295C0F83}" sibTransId="{8F7DF00A-C6B2-401B-9879-161DF12C5C78}"/>
    <dgm:cxn modelId="{1ACE6D3C-9630-4A96-A620-CE8EAFE6CBFB}" srcId="{36E508D4-9285-4705-8018-62AFF8AA1BC2}" destId="{EDA64F9A-B466-4047-9340-E376C69AAE76}" srcOrd="4" destOrd="0" parTransId="{828F2178-63EB-48B1-84C2-5C6ED4A6E9D0}" sibTransId="{F140E3AF-E98E-4A10-83B3-E7D77E4A0A85}"/>
    <dgm:cxn modelId="{22C33BBD-D67A-4B28-BEDD-4DF05304B0C2}" srcId="{36E508D4-9285-4705-8018-62AFF8AA1BC2}" destId="{366C08C2-515F-4AA8-889B-C48D51109601}" srcOrd="2" destOrd="0" parTransId="{D0B05CE1-C510-4225-9621-BB573EDE25B5}" sibTransId="{D7A9B45A-B228-4EFA-9DA0-D74F0832641D}"/>
    <dgm:cxn modelId="{92A3C667-ECDE-492E-9CA7-BCFF9FEE8646}" type="presParOf" srcId="{969D483F-BA64-4F9D-9C21-01DB9B717D82}" destId="{4F1FCE91-59CC-425E-9190-38A6D47E8799}" srcOrd="0" destOrd="0" presId="urn:microsoft.com/office/officeart/2005/8/layout/cycle8"/>
    <dgm:cxn modelId="{E2C8C585-E4D6-49BE-A9FC-50DBA99A55B0}" type="presParOf" srcId="{969D483F-BA64-4F9D-9C21-01DB9B717D82}" destId="{5E6F8DD3-C7B2-43BA-9E48-E4BB5383EDF7}" srcOrd="1" destOrd="0" presId="urn:microsoft.com/office/officeart/2005/8/layout/cycle8"/>
    <dgm:cxn modelId="{1FC46EC4-EE11-4C21-8F76-DB6FD08B79A7}" type="presParOf" srcId="{969D483F-BA64-4F9D-9C21-01DB9B717D82}" destId="{19239DB0-66EF-4CEA-892D-14F3C7F34F33}" srcOrd="2" destOrd="0" presId="urn:microsoft.com/office/officeart/2005/8/layout/cycle8"/>
    <dgm:cxn modelId="{42D144EC-8450-4836-8E12-685394B6F246}" type="presParOf" srcId="{969D483F-BA64-4F9D-9C21-01DB9B717D82}" destId="{49719BFC-5BF7-4221-9679-ECF20C75292F}" srcOrd="3" destOrd="0" presId="urn:microsoft.com/office/officeart/2005/8/layout/cycle8"/>
    <dgm:cxn modelId="{D58E6C8A-EB22-4E94-8B63-F30BB5AA76BC}" type="presParOf" srcId="{969D483F-BA64-4F9D-9C21-01DB9B717D82}" destId="{985C2EEB-E3C4-440C-805A-A28A11B98FB5}" srcOrd="4" destOrd="0" presId="urn:microsoft.com/office/officeart/2005/8/layout/cycle8"/>
    <dgm:cxn modelId="{6BF989E7-BAFD-4587-9182-ADA9409B83D9}" type="presParOf" srcId="{969D483F-BA64-4F9D-9C21-01DB9B717D82}" destId="{628522EA-65F7-4A0F-A19A-7AA3F27367BF}" srcOrd="5" destOrd="0" presId="urn:microsoft.com/office/officeart/2005/8/layout/cycle8"/>
    <dgm:cxn modelId="{ACD8E3D3-7352-4C9E-BE9D-99E7F4F01EA8}" type="presParOf" srcId="{969D483F-BA64-4F9D-9C21-01DB9B717D82}" destId="{145C817F-1E19-4D4C-A20B-6BC226F8334B}" srcOrd="6" destOrd="0" presId="urn:microsoft.com/office/officeart/2005/8/layout/cycle8"/>
    <dgm:cxn modelId="{F5AB9572-7DC8-4256-95F9-C8A32A9970E6}" type="presParOf" srcId="{969D483F-BA64-4F9D-9C21-01DB9B717D82}" destId="{CC222450-2A14-4800-82CA-1AC1A1BA6853}" srcOrd="7" destOrd="0" presId="urn:microsoft.com/office/officeart/2005/8/layout/cycle8"/>
    <dgm:cxn modelId="{BC359781-0A6A-4855-BBE2-9A510B76D99B}" type="presParOf" srcId="{969D483F-BA64-4F9D-9C21-01DB9B717D82}" destId="{A0932DA7-C381-45C9-A35E-EAC250CFC6BB}" srcOrd="8" destOrd="0" presId="urn:microsoft.com/office/officeart/2005/8/layout/cycle8"/>
    <dgm:cxn modelId="{3DB36D78-65A6-451B-A789-74D0871EE208}" type="presParOf" srcId="{969D483F-BA64-4F9D-9C21-01DB9B717D82}" destId="{26D2596F-094D-4D75-A555-F9D69E3D6B7E}" srcOrd="9" destOrd="0" presId="urn:microsoft.com/office/officeart/2005/8/layout/cycle8"/>
    <dgm:cxn modelId="{ED15D43B-5B2E-4889-AD53-66BDD58E3D61}" type="presParOf" srcId="{969D483F-BA64-4F9D-9C21-01DB9B717D82}" destId="{C894AF9C-28F8-4B84-AE29-AB1BBA84BBFA}" srcOrd="10" destOrd="0" presId="urn:microsoft.com/office/officeart/2005/8/layout/cycle8"/>
    <dgm:cxn modelId="{B6E2BD4D-151E-4C57-95C5-C34BCA90C8C5}" type="presParOf" srcId="{969D483F-BA64-4F9D-9C21-01DB9B717D82}" destId="{0E96E8EA-384A-4350-B37B-D712F9B8847E}" srcOrd="11" destOrd="0" presId="urn:microsoft.com/office/officeart/2005/8/layout/cycle8"/>
    <dgm:cxn modelId="{C20DB38A-088F-4434-B358-81ABD65E23DC}" type="presParOf" srcId="{969D483F-BA64-4F9D-9C21-01DB9B717D82}" destId="{D4AED0CC-A228-4E50-9527-4D765F17E040}" srcOrd="12" destOrd="0" presId="urn:microsoft.com/office/officeart/2005/8/layout/cycle8"/>
    <dgm:cxn modelId="{83C23AE3-8376-4975-9A54-956227519AC8}" type="presParOf" srcId="{969D483F-BA64-4F9D-9C21-01DB9B717D82}" destId="{9813DFF2-0197-4E85-BE97-67B3594C6D05}" srcOrd="13" destOrd="0" presId="urn:microsoft.com/office/officeart/2005/8/layout/cycle8"/>
    <dgm:cxn modelId="{6DA9411E-B0F2-4803-9736-A0F3088CEA81}" type="presParOf" srcId="{969D483F-BA64-4F9D-9C21-01DB9B717D82}" destId="{C4EC4DA0-7D69-4334-857B-2CEFB00980FC}" srcOrd="14" destOrd="0" presId="urn:microsoft.com/office/officeart/2005/8/layout/cycle8"/>
    <dgm:cxn modelId="{5B501F06-9093-4E2C-9C3C-7AECCAD5A351}" type="presParOf" srcId="{969D483F-BA64-4F9D-9C21-01DB9B717D82}" destId="{60824B69-244F-41F7-A6C7-0B051FCBF56D}" srcOrd="15" destOrd="0" presId="urn:microsoft.com/office/officeart/2005/8/layout/cycle8"/>
    <dgm:cxn modelId="{C4E8E941-B11C-4C62-93DE-A29B8592C81B}" type="presParOf" srcId="{969D483F-BA64-4F9D-9C21-01DB9B717D82}" destId="{2F5931C0-313B-4491-86A7-AC355F810711}" srcOrd="16" destOrd="0" presId="urn:microsoft.com/office/officeart/2005/8/layout/cycle8"/>
    <dgm:cxn modelId="{DB40C6B5-05BB-4A2D-9F26-9F9A4B80EF0F}" type="presParOf" srcId="{969D483F-BA64-4F9D-9C21-01DB9B717D82}" destId="{175E9E67-70DB-4F86-9728-5B7C7C3BAC6D}" srcOrd="17" destOrd="0" presId="urn:microsoft.com/office/officeart/2005/8/layout/cycle8"/>
    <dgm:cxn modelId="{5F2C5A3B-5712-4D49-8279-C0CBC0AD49A5}" type="presParOf" srcId="{969D483F-BA64-4F9D-9C21-01DB9B717D82}" destId="{EE734C25-DBCD-4E47-A262-F4C8613571C7}" srcOrd="18" destOrd="0" presId="urn:microsoft.com/office/officeart/2005/8/layout/cycle8"/>
    <dgm:cxn modelId="{F5563380-B4DC-4A41-914E-2AF268ABA9E5}" type="presParOf" srcId="{969D483F-BA64-4F9D-9C21-01DB9B717D82}" destId="{66CD2918-F962-4781-9502-2F412ED265BC}" srcOrd="19" destOrd="0" presId="urn:microsoft.com/office/officeart/2005/8/layout/cycle8"/>
    <dgm:cxn modelId="{617BB7C5-3160-43C7-98F0-87077FF4FD05}" type="presParOf" srcId="{969D483F-BA64-4F9D-9C21-01DB9B717D82}" destId="{D6F0DA8C-6D4D-4B25-80C4-822EE35300AC}" srcOrd="20" destOrd="0" presId="urn:microsoft.com/office/officeart/2005/8/layout/cycle8"/>
    <dgm:cxn modelId="{E70F5104-0550-4278-8D71-DA7254E3301B}" type="presParOf" srcId="{969D483F-BA64-4F9D-9C21-01DB9B717D82}" destId="{B310600D-D2C3-42B6-9683-B9003C62C984}" srcOrd="21" destOrd="0" presId="urn:microsoft.com/office/officeart/2005/8/layout/cycle8"/>
    <dgm:cxn modelId="{19B3EF1A-66AD-4B7C-9BAD-8E6FEBC46BE6}" type="presParOf" srcId="{969D483F-BA64-4F9D-9C21-01DB9B717D82}" destId="{1A25127C-1B88-4A6C-B88F-202B408FD417}" srcOrd="22" destOrd="0" presId="urn:microsoft.com/office/officeart/2005/8/layout/cycle8"/>
    <dgm:cxn modelId="{1261C9C1-F01C-4F68-B252-4380647AC29C}" type="presParOf" srcId="{969D483F-BA64-4F9D-9C21-01DB9B717D82}" destId="{D7723C7F-AF8D-469C-BFA0-27559A3BA42C}" srcOrd="23" destOrd="0" presId="urn:microsoft.com/office/officeart/2005/8/layout/cycle8"/>
    <dgm:cxn modelId="{C08460EC-C812-4B58-BD2B-867B7EC4FCF1}" type="presParOf" srcId="{969D483F-BA64-4F9D-9C21-01DB9B717D82}" destId="{06AFF407-00ED-4CB6-860E-0E0966AC9ED1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A3555-3837-4531-9C4D-F30B65FACB0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501A640-964A-44A7-BB6F-493C5F62EC4B}">
      <dgm:prSet phldrT="[Texto]"/>
      <dgm:spPr/>
      <dgm:t>
        <a:bodyPr/>
        <a:lstStyle/>
        <a:p>
          <a:r>
            <a:rPr lang="es-ES" dirty="0" smtClean="0"/>
            <a:t>GUION EN ESPAÑOL</a:t>
          </a:r>
          <a:endParaRPr lang="es-ES" dirty="0"/>
        </a:p>
      </dgm:t>
    </dgm:pt>
    <dgm:pt modelId="{1A130F54-325A-4E0A-B24A-385FFF2FB345}" type="parTrans" cxnId="{E3F33087-49D6-4683-B395-30AC324CEA94}">
      <dgm:prSet/>
      <dgm:spPr/>
      <dgm:t>
        <a:bodyPr/>
        <a:lstStyle/>
        <a:p>
          <a:endParaRPr lang="es-ES"/>
        </a:p>
      </dgm:t>
    </dgm:pt>
    <dgm:pt modelId="{8C2DFBBF-BF2F-48D2-980B-E9A5588F6BC3}" type="sibTrans" cxnId="{E3F33087-49D6-4683-B395-30AC324CEA94}">
      <dgm:prSet/>
      <dgm:spPr/>
      <dgm:t>
        <a:bodyPr/>
        <a:lstStyle/>
        <a:p>
          <a:endParaRPr lang="es-ES"/>
        </a:p>
      </dgm:t>
    </dgm:pt>
    <dgm:pt modelId="{CC7C49DA-8103-4044-9F83-290384B57B36}">
      <dgm:prSet phldrT="[Texto]"/>
      <dgm:spPr/>
      <dgm:t>
        <a:bodyPr/>
        <a:lstStyle/>
        <a:p>
          <a:r>
            <a:rPr lang="es-ES" dirty="0" smtClean="0"/>
            <a:t>TRADUCCIÓN A LSC</a:t>
          </a:r>
          <a:endParaRPr lang="es-ES" dirty="0"/>
        </a:p>
      </dgm:t>
    </dgm:pt>
    <dgm:pt modelId="{2D64FA91-FB11-40CA-82BF-972644F00BD5}" type="parTrans" cxnId="{EA2BA3AB-D3F3-4D14-8928-43BA9A080B04}">
      <dgm:prSet/>
      <dgm:spPr/>
      <dgm:t>
        <a:bodyPr/>
        <a:lstStyle/>
        <a:p>
          <a:endParaRPr lang="es-ES"/>
        </a:p>
      </dgm:t>
    </dgm:pt>
    <dgm:pt modelId="{DD69B6A5-D33D-473D-8E42-60EDF7579E0C}" type="sibTrans" cxnId="{EA2BA3AB-D3F3-4D14-8928-43BA9A080B04}">
      <dgm:prSet/>
      <dgm:spPr/>
      <dgm:t>
        <a:bodyPr/>
        <a:lstStyle/>
        <a:p>
          <a:endParaRPr lang="es-ES"/>
        </a:p>
      </dgm:t>
    </dgm:pt>
    <dgm:pt modelId="{27327224-3F85-4C59-B626-1EFA6CD37785}">
      <dgm:prSet phldrT="[Texto]"/>
      <dgm:spPr/>
      <dgm:t>
        <a:bodyPr/>
        <a:lstStyle/>
        <a:p>
          <a:r>
            <a:rPr lang="es-ES" dirty="0" smtClean="0"/>
            <a:t>VIDEOS Y DISEÑO</a:t>
          </a:r>
          <a:endParaRPr lang="es-ES" dirty="0"/>
        </a:p>
      </dgm:t>
    </dgm:pt>
    <dgm:pt modelId="{552BBB54-4E32-4388-9BA6-2DF17D190E4D}" type="parTrans" cxnId="{AE80D11E-CFB6-4A8F-A2CD-969D4CAD0EC7}">
      <dgm:prSet/>
      <dgm:spPr/>
      <dgm:t>
        <a:bodyPr/>
        <a:lstStyle/>
        <a:p>
          <a:endParaRPr lang="es-ES"/>
        </a:p>
      </dgm:t>
    </dgm:pt>
    <dgm:pt modelId="{B5A552E4-38A8-4B76-83CA-194A79CE07EA}" type="sibTrans" cxnId="{AE80D11E-CFB6-4A8F-A2CD-969D4CAD0EC7}">
      <dgm:prSet/>
      <dgm:spPr/>
      <dgm:t>
        <a:bodyPr/>
        <a:lstStyle/>
        <a:p>
          <a:endParaRPr lang="es-ES"/>
        </a:p>
      </dgm:t>
    </dgm:pt>
    <dgm:pt modelId="{B994B4F2-C47D-4B65-BBEA-6FE77361EFAC}" type="pres">
      <dgm:prSet presAssocID="{E7FA3555-3837-4531-9C4D-F30B65FACB0B}" presName="Name0" presStyleCnt="0">
        <dgm:presLayoutVars>
          <dgm:dir/>
          <dgm:resizeHandles val="exact"/>
        </dgm:presLayoutVars>
      </dgm:prSet>
      <dgm:spPr/>
    </dgm:pt>
    <dgm:pt modelId="{46044AD2-9CB1-41B0-9F8A-CE57C980239D}" type="pres">
      <dgm:prSet presAssocID="{E7FA3555-3837-4531-9C4D-F30B65FACB0B}" presName="bkgdShp" presStyleLbl="alignAccFollowNode1" presStyleIdx="0" presStyleCnt="1"/>
      <dgm:spPr/>
    </dgm:pt>
    <dgm:pt modelId="{41F23FFB-416A-42B4-916D-FE661E570C42}" type="pres">
      <dgm:prSet presAssocID="{E7FA3555-3837-4531-9C4D-F30B65FACB0B}" presName="linComp" presStyleCnt="0"/>
      <dgm:spPr/>
    </dgm:pt>
    <dgm:pt modelId="{16E2529D-9635-439B-AE9F-8BA90D4A7E36}" type="pres">
      <dgm:prSet presAssocID="{E501A640-964A-44A7-BB6F-493C5F62EC4B}" presName="compNode" presStyleCnt="0"/>
      <dgm:spPr/>
    </dgm:pt>
    <dgm:pt modelId="{1FDCE2C1-BA15-4662-983F-0351200ACFB1}" type="pres">
      <dgm:prSet presAssocID="{E501A640-964A-44A7-BB6F-493C5F62EC4B}" presName="node" presStyleLbl="node1" presStyleIdx="0" presStyleCnt="3">
        <dgm:presLayoutVars>
          <dgm:bulletEnabled val="1"/>
        </dgm:presLayoutVars>
      </dgm:prSet>
      <dgm:spPr/>
    </dgm:pt>
    <dgm:pt modelId="{C15A7B8D-7941-4F24-9D08-A08BDF10B3FC}" type="pres">
      <dgm:prSet presAssocID="{E501A640-964A-44A7-BB6F-493C5F62EC4B}" presName="invisiNode" presStyleLbl="node1" presStyleIdx="0" presStyleCnt="3"/>
      <dgm:spPr/>
    </dgm:pt>
    <dgm:pt modelId="{3EA09292-1E6E-449F-85E2-156304CBCBB5}" type="pres">
      <dgm:prSet presAssocID="{E501A640-964A-44A7-BB6F-493C5F62EC4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8A086B3-E033-4314-A0FE-BBD7A68F2DE7}" type="pres">
      <dgm:prSet presAssocID="{8C2DFBBF-BF2F-48D2-980B-E9A5588F6BC3}" presName="sibTrans" presStyleLbl="sibTrans2D1" presStyleIdx="0" presStyleCnt="0"/>
      <dgm:spPr/>
    </dgm:pt>
    <dgm:pt modelId="{04EB9AC2-B5F1-480F-9D7F-4EF7E5906F46}" type="pres">
      <dgm:prSet presAssocID="{CC7C49DA-8103-4044-9F83-290384B57B36}" presName="compNode" presStyleCnt="0"/>
      <dgm:spPr/>
    </dgm:pt>
    <dgm:pt modelId="{1C3AA84E-FF54-44F3-9640-5B597B013295}" type="pres">
      <dgm:prSet presAssocID="{CC7C49DA-8103-4044-9F83-290384B57B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AC31D4-7F0B-4B31-A702-C805D83E78F3}" type="pres">
      <dgm:prSet presAssocID="{CC7C49DA-8103-4044-9F83-290384B57B36}" presName="invisiNode" presStyleLbl="node1" presStyleIdx="1" presStyleCnt="3"/>
      <dgm:spPr/>
    </dgm:pt>
    <dgm:pt modelId="{40527AC3-E18A-41F6-B317-B2082C53A739}" type="pres">
      <dgm:prSet presAssocID="{CC7C49DA-8103-4044-9F83-290384B57B3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D79D4D1-2DF2-443A-BFFC-1EA5C2488B20}" type="pres">
      <dgm:prSet presAssocID="{DD69B6A5-D33D-473D-8E42-60EDF7579E0C}" presName="sibTrans" presStyleLbl="sibTrans2D1" presStyleIdx="0" presStyleCnt="0"/>
      <dgm:spPr/>
    </dgm:pt>
    <dgm:pt modelId="{EC7DD3AD-6065-4E5C-8FE6-2B06CDC7E9E6}" type="pres">
      <dgm:prSet presAssocID="{27327224-3F85-4C59-B626-1EFA6CD37785}" presName="compNode" presStyleCnt="0"/>
      <dgm:spPr/>
    </dgm:pt>
    <dgm:pt modelId="{4DE26018-FB25-4333-89F6-A3C41DA44E6C}" type="pres">
      <dgm:prSet presAssocID="{27327224-3F85-4C59-B626-1EFA6CD377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331613-3A87-4355-B86A-D3688BC2B302}" type="pres">
      <dgm:prSet presAssocID="{27327224-3F85-4C59-B626-1EFA6CD37785}" presName="invisiNode" presStyleLbl="node1" presStyleIdx="2" presStyleCnt="3"/>
      <dgm:spPr/>
    </dgm:pt>
    <dgm:pt modelId="{C4C6ED83-67DA-4682-8C2B-CA82AD1B74D0}" type="pres">
      <dgm:prSet presAssocID="{27327224-3F85-4C59-B626-1EFA6CD37785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</dgm:ptLst>
  <dgm:cxnLst>
    <dgm:cxn modelId="{D8F7A19F-37D0-4F87-BCD2-A65E72972A17}" type="presOf" srcId="{27327224-3F85-4C59-B626-1EFA6CD37785}" destId="{4DE26018-FB25-4333-89F6-A3C41DA44E6C}" srcOrd="0" destOrd="0" presId="urn:microsoft.com/office/officeart/2005/8/layout/pList2"/>
    <dgm:cxn modelId="{611413DE-0228-49A2-9CD1-EEB2169F8653}" type="presOf" srcId="{CC7C49DA-8103-4044-9F83-290384B57B36}" destId="{1C3AA84E-FF54-44F3-9640-5B597B013295}" srcOrd="0" destOrd="0" presId="urn:microsoft.com/office/officeart/2005/8/layout/pList2"/>
    <dgm:cxn modelId="{F61907D1-EE8C-43CD-939E-CAA6C24860F6}" type="presOf" srcId="{E7FA3555-3837-4531-9C4D-F30B65FACB0B}" destId="{B994B4F2-C47D-4B65-BBEA-6FE77361EFAC}" srcOrd="0" destOrd="0" presId="urn:microsoft.com/office/officeart/2005/8/layout/pList2"/>
    <dgm:cxn modelId="{E3F33087-49D6-4683-B395-30AC324CEA94}" srcId="{E7FA3555-3837-4531-9C4D-F30B65FACB0B}" destId="{E501A640-964A-44A7-BB6F-493C5F62EC4B}" srcOrd="0" destOrd="0" parTransId="{1A130F54-325A-4E0A-B24A-385FFF2FB345}" sibTransId="{8C2DFBBF-BF2F-48D2-980B-E9A5588F6BC3}"/>
    <dgm:cxn modelId="{8953A5CB-E256-4143-8C49-9AAFC33E0B07}" type="presOf" srcId="{E501A640-964A-44A7-BB6F-493C5F62EC4B}" destId="{1FDCE2C1-BA15-4662-983F-0351200ACFB1}" srcOrd="0" destOrd="0" presId="urn:microsoft.com/office/officeart/2005/8/layout/pList2"/>
    <dgm:cxn modelId="{AE80D11E-CFB6-4A8F-A2CD-969D4CAD0EC7}" srcId="{E7FA3555-3837-4531-9C4D-F30B65FACB0B}" destId="{27327224-3F85-4C59-B626-1EFA6CD37785}" srcOrd="2" destOrd="0" parTransId="{552BBB54-4E32-4388-9BA6-2DF17D190E4D}" sibTransId="{B5A552E4-38A8-4B76-83CA-194A79CE07EA}"/>
    <dgm:cxn modelId="{4F983DAA-3FF9-4536-9DF5-F39FEA30BCE2}" type="presOf" srcId="{8C2DFBBF-BF2F-48D2-980B-E9A5588F6BC3}" destId="{68A086B3-E033-4314-A0FE-BBD7A68F2DE7}" srcOrd="0" destOrd="0" presId="urn:microsoft.com/office/officeart/2005/8/layout/pList2"/>
    <dgm:cxn modelId="{EA2BA3AB-D3F3-4D14-8928-43BA9A080B04}" srcId="{E7FA3555-3837-4531-9C4D-F30B65FACB0B}" destId="{CC7C49DA-8103-4044-9F83-290384B57B36}" srcOrd="1" destOrd="0" parTransId="{2D64FA91-FB11-40CA-82BF-972644F00BD5}" sibTransId="{DD69B6A5-D33D-473D-8E42-60EDF7579E0C}"/>
    <dgm:cxn modelId="{7C2241CF-E022-4241-92BA-F9511CC004AA}" type="presOf" srcId="{DD69B6A5-D33D-473D-8E42-60EDF7579E0C}" destId="{4D79D4D1-2DF2-443A-BFFC-1EA5C2488B20}" srcOrd="0" destOrd="0" presId="urn:microsoft.com/office/officeart/2005/8/layout/pList2"/>
    <dgm:cxn modelId="{90B9FE32-D354-4B33-862B-8CFA032989ED}" type="presParOf" srcId="{B994B4F2-C47D-4B65-BBEA-6FE77361EFAC}" destId="{46044AD2-9CB1-41B0-9F8A-CE57C980239D}" srcOrd="0" destOrd="0" presId="urn:microsoft.com/office/officeart/2005/8/layout/pList2"/>
    <dgm:cxn modelId="{F34C0AF3-1153-4C39-8648-2AF354DFE771}" type="presParOf" srcId="{B994B4F2-C47D-4B65-BBEA-6FE77361EFAC}" destId="{41F23FFB-416A-42B4-916D-FE661E570C42}" srcOrd="1" destOrd="0" presId="urn:microsoft.com/office/officeart/2005/8/layout/pList2"/>
    <dgm:cxn modelId="{2829A93C-0493-4D66-A93A-89AA37AC4C6C}" type="presParOf" srcId="{41F23FFB-416A-42B4-916D-FE661E570C42}" destId="{16E2529D-9635-439B-AE9F-8BA90D4A7E36}" srcOrd="0" destOrd="0" presId="urn:microsoft.com/office/officeart/2005/8/layout/pList2"/>
    <dgm:cxn modelId="{86E9F9FD-E8A2-4E60-85AD-DB09A27BF8C6}" type="presParOf" srcId="{16E2529D-9635-439B-AE9F-8BA90D4A7E36}" destId="{1FDCE2C1-BA15-4662-983F-0351200ACFB1}" srcOrd="0" destOrd="0" presId="urn:microsoft.com/office/officeart/2005/8/layout/pList2"/>
    <dgm:cxn modelId="{ACBC856C-5426-47C1-87C9-D92AC557A18F}" type="presParOf" srcId="{16E2529D-9635-439B-AE9F-8BA90D4A7E36}" destId="{C15A7B8D-7941-4F24-9D08-A08BDF10B3FC}" srcOrd="1" destOrd="0" presId="urn:microsoft.com/office/officeart/2005/8/layout/pList2"/>
    <dgm:cxn modelId="{C6868AA4-DE4C-481B-BF07-1E206ECDE79F}" type="presParOf" srcId="{16E2529D-9635-439B-AE9F-8BA90D4A7E36}" destId="{3EA09292-1E6E-449F-85E2-156304CBCBB5}" srcOrd="2" destOrd="0" presId="urn:microsoft.com/office/officeart/2005/8/layout/pList2"/>
    <dgm:cxn modelId="{30E342C9-5E6A-4F03-9249-C7E0C5F29BD4}" type="presParOf" srcId="{41F23FFB-416A-42B4-916D-FE661E570C42}" destId="{68A086B3-E033-4314-A0FE-BBD7A68F2DE7}" srcOrd="1" destOrd="0" presId="urn:microsoft.com/office/officeart/2005/8/layout/pList2"/>
    <dgm:cxn modelId="{7D66176C-5A5D-4DD0-8693-4E4EB6324FD7}" type="presParOf" srcId="{41F23FFB-416A-42B4-916D-FE661E570C42}" destId="{04EB9AC2-B5F1-480F-9D7F-4EF7E5906F46}" srcOrd="2" destOrd="0" presId="urn:microsoft.com/office/officeart/2005/8/layout/pList2"/>
    <dgm:cxn modelId="{C739009E-7C77-4D45-9C09-741A8422D177}" type="presParOf" srcId="{04EB9AC2-B5F1-480F-9D7F-4EF7E5906F46}" destId="{1C3AA84E-FF54-44F3-9640-5B597B013295}" srcOrd="0" destOrd="0" presId="urn:microsoft.com/office/officeart/2005/8/layout/pList2"/>
    <dgm:cxn modelId="{E2613573-A2A2-4DE1-AAA8-9D3855997CBF}" type="presParOf" srcId="{04EB9AC2-B5F1-480F-9D7F-4EF7E5906F46}" destId="{82AC31D4-7F0B-4B31-A702-C805D83E78F3}" srcOrd="1" destOrd="0" presId="urn:microsoft.com/office/officeart/2005/8/layout/pList2"/>
    <dgm:cxn modelId="{CDF3DE2D-B327-4F47-9BE7-3BA415F68136}" type="presParOf" srcId="{04EB9AC2-B5F1-480F-9D7F-4EF7E5906F46}" destId="{40527AC3-E18A-41F6-B317-B2082C53A739}" srcOrd="2" destOrd="0" presId="urn:microsoft.com/office/officeart/2005/8/layout/pList2"/>
    <dgm:cxn modelId="{C091F07B-BEB0-4217-B071-36CF74FDB8FF}" type="presParOf" srcId="{41F23FFB-416A-42B4-916D-FE661E570C42}" destId="{4D79D4D1-2DF2-443A-BFFC-1EA5C2488B20}" srcOrd="3" destOrd="0" presId="urn:microsoft.com/office/officeart/2005/8/layout/pList2"/>
    <dgm:cxn modelId="{EA9005F2-3FDE-4969-B424-9B1C42C07591}" type="presParOf" srcId="{41F23FFB-416A-42B4-916D-FE661E570C42}" destId="{EC7DD3AD-6065-4E5C-8FE6-2B06CDC7E9E6}" srcOrd="4" destOrd="0" presId="urn:microsoft.com/office/officeart/2005/8/layout/pList2"/>
    <dgm:cxn modelId="{D2C6AE9A-BBB3-4C43-92BD-6BAE83645A92}" type="presParOf" srcId="{EC7DD3AD-6065-4E5C-8FE6-2B06CDC7E9E6}" destId="{4DE26018-FB25-4333-89F6-A3C41DA44E6C}" srcOrd="0" destOrd="0" presId="urn:microsoft.com/office/officeart/2005/8/layout/pList2"/>
    <dgm:cxn modelId="{45E96FD6-5433-47D2-9A2F-5725625BEF10}" type="presParOf" srcId="{EC7DD3AD-6065-4E5C-8FE6-2B06CDC7E9E6}" destId="{02331613-3A87-4355-B86A-D3688BC2B302}" srcOrd="1" destOrd="0" presId="urn:microsoft.com/office/officeart/2005/8/layout/pList2"/>
    <dgm:cxn modelId="{4E4B9267-66DC-4299-B63E-7FAB4F5C95BF}" type="presParOf" srcId="{EC7DD3AD-6065-4E5C-8FE6-2B06CDC7E9E6}" destId="{C4C6ED83-67DA-4682-8C2B-CA82AD1B74D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F158A-A56D-4769-8062-AAFEF3DC0378}">
      <dsp:nvSpPr>
        <dsp:cNvPr id="0" name=""/>
        <dsp:cNvSpPr/>
      </dsp:nvSpPr>
      <dsp:spPr>
        <a:xfrm>
          <a:off x="2040" y="0"/>
          <a:ext cx="3175222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ACCESO</a:t>
          </a:r>
          <a:endParaRPr lang="es-ES" sz="3800" kern="1200" dirty="0"/>
        </a:p>
      </dsp:txBody>
      <dsp:txXfrm>
        <a:off x="2040" y="1609090"/>
        <a:ext cx="3175222" cy="1609090"/>
      </dsp:txXfrm>
    </dsp:sp>
    <dsp:sp modelId="{19F259BC-1BEF-404A-AF99-C4DFD5033D43}">
      <dsp:nvSpPr>
        <dsp:cNvPr id="0" name=""/>
        <dsp:cNvSpPr/>
      </dsp:nvSpPr>
      <dsp:spPr>
        <a:xfrm>
          <a:off x="919868" y="241363"/>
          <a:ext cx="1339567" cy="13395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3EC7B-2689-4FE8-A918-64938FE0A7D0}">
      <dsp:nvSpPr>
        <dsp:cNvPr id="0" name=""/>
        <dsp:cNvSpPr/>
      </dsp:nvSpPr>
      <dsp:spPr>
        <a:xfrm>
          <a:off x="3272519" y="0"/>
          <a:ext cx="3175222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IGUALDAD</a:t>
          </a:r>
          <a:endParaRPr lang="es-ES" sz="3800" kern="1200" dirty="0"/>
        </a:p>
      </dsp:txBody>
      <dsp:txXfrm>
        <a:off x="3272519" y="1609090"/>
        <a:ext cx="3175222" cy="1609090"/>
      </dsp:txXfrm>
    </dsp:sp>
    <dsp:sp modelId="{678DF56F-0A48-430E-9E80-5179803A252A}">
      <dsp:nvSpPr>
        <dsp:cNvPr id="0" name=""/>
        <dsp:cNvSpPr/>
      </dsp:nvSpPr>
      <dsp:spPr>
        <a:xfrm>
          <a:off x="4190347" y="241363"/>
          <a:ext cx="1339567" cy="13395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4E04A-B593-4F18-8180-E8FDB26F1D51}">
      <dsp:nvSpPr>
        <dsp:cNvPr id="0" name=""/>
        <dsp:cNvSpPr/>
      </dsp:nvSpPr>
      <dsp:spPr>
        <a:xfrm>
          <a:off x="6542998" y="0"/>
          <a:ext cx="3175222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FOMENTODE LA PAZ</a:t>
          </a:r>
          <a:endParaRPr lang="es-ES" sz="3800" kern="1200" dirty="0"/>
        </a:p>
      </dsp:txBody>
      <dsp:txXfrm>
        <a:off x="6542998" y="1609089"/>
        <a:ext cx="3175222" cy="1609090"/>
      </dsp:txXfrm>
    </dsp:sp>
    <dsp:sp modelId="{72FB14ED-8B61-4A19-8A3E-B247D6FA8F78}">
      <dsp:nvSpPr>
        <dsp:cNvPr id="0" name=""/>
        <dsp:cNvSpPr/>
      </dsp:nvSpPr>
      <dsp:spPr>
        <a:xfrm>
          <a:off x="7460826" y="241363"/>
          <a:ext cx="1339567" cy="13395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87767-EF0E-418B-B4A7-EEE8005FE801}">
      <dsp:nvSpPr>
        <dsp:cNvPr id="0" name=""/>
        <dsp:cNvSpPr/>
      </dsp:nvSpPr>
      <dsp:spPr>
        <a:xfrm>
          <a:off x="388810" y="3218180"/>
          <a:ext cx="8942641" cy="6034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FCE91-59CC-425E-9190-38A6D47E8799}">
      <dsp:nvSpPr>
        <dsp:cNvPr id="0" name=""/>
        <dsp:cNvSpPr/>
      </dsp:nvSpPr>
      <dsp:spPr>
        <a:xfrm>
          <a:off x="3218054" y="249006"/>
          <a:ext cx="3379089" cy="3379089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DISCUSIÓN PÚBLICA</a:t>
          </a:r>
          <a:endParaRPr lang="es-ES" sz="1200" kern="1200" dirty="0"/>
        </a:p>
      </dsp:txBody>
      <dsp:txXfrm>
        <a:off x="4980812" y="817015"/>
        <a:ext cx="1086135" cy="724090"/>
      </dsp:txXfrm>
    </dsp:sp>
    <dsp:sp modelId="{985C2EEB-E3C4-440C-805A-A28A11B98FB5}">
      <dsp:nvSpPr>
        <dsp:cNvPr id="0" name=""/>
        <dsp:cNvSpPr/>
      </dsp:nvSpPr>
      <dsp:spPr>
        <a:xfrm>
          <a:off x="3247018" y="339115"/>
          <a:ext cx="3379089" cy="3379089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RECOPILAR INFORMACIÓN</a:t>
          </a:r>
          <a:endParaRPr lang="es-ES" sz="1200" kern="1200" dirty="0"/>
        </a:p>
      </dsp:txBody>
      <dsp:txXfrm>
        <a:off x="5423312" y="1883037"/>
        <a:ext cx="1005681" cy="804545"/>
      </dsp:txXfrm>
    </dsp:sp>
    <dsp:sp modelId="{A0932DA7-C381-45C9-A35E-EAC250CFC6BB}">
      <dsp:nvSpPr>
        <dsp:cNvPr id="0" name=""/>
        <dsp:cNvSpPr/>
      </dsp:nvSpPr>
      <dsp:spPr>
        <a:xfrm>
          <a:off x="3170586" y="394629"/>
          <a:ext cx="3379089" cy="3379089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ESQUEMA</a:t>
          </a:r>
          <a:endParaRPr lang="es-ES" sz="1200" kern="1200" dirty="0"/>
        </a:p>
      </dsp:txBody>
      <dsp:txXfrm>
        <a:off x="4377404" y="2768037"/>
        <a:ext cx="965454" cy="884999"/>
      </dsp:txXfrm>
    </dsp:sp>
    <dsp:sp modelId="{D4AED0CC-A228-4E50-9527-4D765F17E040}">
      <dsp:nvSpPr>
        <dsp:cNvPr id="0" name=""/>
        <dsp:cNvSpPr/>
      </dsp:nvSpPr>
      <dsp:spPr>
        <a:xfrm>
          <a:off x="3094154" y="339115"/>
          <a:ext cx="3379089" cy="3379089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ALIADO</a:t>
          </a:r>
          <a:endParaRPr lang="es-ES" sz="1200" kern="1200" dirty="0"/>
        </a:p>
      </dsp:txBody>
      <dsp:txXfrm>
        <a:off x="3291268" y="1883037"/>
        <a:ext cx="1005681" cy="804545"/>
      </dsp:txXfrm>
    </dsp:sp>
    <dsp:sp modelId="{2F5931C0-313B-4491-86A7-AC355F810711}">
      <dsp:nvSpPr>
        <dsp:cNvPr id="0" name=""/>
        <dsp:cNvSpPr/>
      </dsp:nvSpPr>
      <dsp:spPr>
        <a:xfrm>
          <a:off x="3123118" y="249006"/>
          <a:ext cx="3379089" cy="3379089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DESARROLLO</a:t>
          </a:r>
          <a:endParaRPr lang="es-ES" sz="1200" kern="1200" dirty="0"/>
        </a:p>
      </dsp:txBody>
      <dsp:txXfrm>
        <a:off x="3653313" y="817015"/>
        <a:ext cx="1086135" cy="724090"/>
      </dsp:txXfrm>
    </dsp:sp>
    <dsp:sp modelId="{D6F0DA8C-6D4D-4B25-80C4-822EE35300AC}">
      <dsp:nvSpPr>
        <dsp:cNvPr id="0" name=""/>
        <dsp:cNvSpPr/>
      </dsp:nvSpPr>
      <dsp:spPr>
        <a:xfrm>
          <a:off x="3008713" y="39824"/>
          <a:ext cx="3797452" cy="379745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0600D-D2C3-42B6-9683-B9003C62C984}">
      <dsp:nvSpPr>
        <dsp:cNvPr id="0" name=""/>
        <dsp:cNvSpPr/>
      </dsp:nvSpPr>
      <dsp:spPr>
        <a:xfrm>
          <a:off x="3038070" y="129904"/>
          <a:ext cx="3797452" cy="379745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5127C-1B88-4A6C-B88F-202B408FD417}">
      <dsp:nvSpPr>
        <dsp:cNvPr id="0" name=""/>
        <dsp:cNvSpPr/>
      </dsp:nvSpPr>
      <dsp:spPr>
        <a:xfrm>
          <a:off x="2961404" y="185587"/>
          <a:ext cx="3797452" cy="379745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23C7F-AF8D-469C-BFA0-27559A3BA42C}">
      <dsp:nvSpPr>
        <dsp:cNvPr id="0" name=""/>
        <dsp:cNvSpPr/>
      </dsp:nvSpPr>
      <dsp:spPr>
        <a:xfrm>
          <a:off x="2884739" y="129904"/>
          <a:ext cx="3797452" cy="379745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FF407-00ED-4CB6-860E-0E0966AC9ED1}">
      <dsp:nvSpPr>
        <dsp:cNvPr id="0" name=""/>
        <dsp:cNvSpPr/>
      </dsp:nvSpPr>
      <dsp:spPr>
        <a:xfrm>
          <a:off x="2914095" y="39824"/>
          <a:ext cx="3797452" cy="379745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44AD2-9CB1-41B0-9F8A-CE57C980239D}">
      <dsp:nvSpPr>
        <dsp:cNvPr id="0" name=""/>
        <dsp:cNvSpPr/>
      </dsp:nvSpPr>
      <dsp:spPr>
        <a:xfrm>
          <a:off x="0" y="0"/>
          <a:ext cx="9720262" cy="18102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09292-1E6E-449F-85E2-156304CBCBB5}">
      <dsp:nvSpPr>
        <dsp:cNvPr id="0" name=""/>
        <dsp:cNvSpPr/>
      </dsp:nvSpPr>
      <dsp:spPr>
        <a:xfrm>
          <a:off x="291607" y="241363"/>
          <a:ext cx="2855326" cy="1327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CE2C1-BA15-4662-983F-0351200ACFB1}">
      <dsp:nvSpPr>
        <dsp:cNvPr id="0" name=""/>
        <dsp:cNvSpPr/>
      </dsp:nvSpPr>
      <dsp:spPr>
        <a:xfrm rot="10800000">
          <a:off x="291607" y="1810226"/>
          <a:ext cx="2855326" cy="22124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GUION EN ESPAÑOL</a:t>
          </a:r>
          <a:endParaRPr lang="es-ES" sz="3100" kern="1200" dirty="0"/>
        </a:p>
      </dsp:txBody>
      <dsp:txXfrm rot="10800000">
        <a:off x="359649" y="1810226"/>
        <a:ext cx="2719242" cy="2144456"/>
      </dsp:txXfrm>
    </dsp:sp>
    <dsp:sp modelId="{40527AC3-E18A-41F6-B317-B2082C53A739}">
      <dsp:nvSpPr>
        <dsp:cNvPr id="0" name=""/>
        <dsp:cNvSpPr/>
      </dsp:nvSpPr>
      <dsp:spPr>
        <a:xfrm>
          <a:off x="3432467" y="241363"/>
          <a:ext cx="2855326" cy="1327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AA84E-FF54-44F3-9640-5B597B013295}">
      <dsp:nvSpPr>
        <dsp:cNvPr id="0" name=""/>
        <dsp:cNvSpPr/>
      </dsp:nvSpPr>
      <dsp:spPr>
        <a:xfrm rot="10800000">
          <a:off x="3432467" y="1810226"/>
          <a:ext cx="2855326" cy="22124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TRADUCCIÓN A LSC</a:t>
          </a:r>
          <a:endParaRPr lang="es-ES" sz="3100" kern="1200" dirty="0"/>
        </a:p>
      </dsp:txBody>
      <dsp:txXfrm rot="10800000">
        <a:off x="3500509" y="1810226"/>
        <a:ext cx="2719242" cy="2144456"/>
      </dsp:txXfrm>
    </dsp:sp>
    <dsp:sp modelId="{C4C6ED83-67DA-4682-8C2B-CA82AD1B74D0}">
      <dsp:nvSpPr>
        <dsp:cNvPr id="0" name=""/>
        <dsp:cNvSpPr/>
      </dsp:nvSpPr>
      <dsp:spPr>
        <a:xfrm>
          <a:off x="6573327" y="241363"/>
          <a:ext cx="2855326" cy="1327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26018-FB25-4333-89F6-A3C41DA44E6C}">
      <dsp:nvSpPr>
        <dsp:cNvPr id="0" name=""/>
        <dsp:cNvSpPr/>
      </dsp:nvSpPr>
      <dsp:spPr>
        <a:xfrm rot="10800000">
          <a:off x="6573327" y="1810226"/>
          <a:ext cx="2855326" cy="22124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VIDEOS Y DISEÑO</a:t>
          </a:r>
          <a:endParaRPr lang="es-ES" sz="3100" kern="1200" dirty="0"/>
        </a:p>
      </dsp:txBody>
      <dsp:txXfrm rot="10800000">
        <a:off x="6641369" y="1810226"/>
        <a:ext cx="2719242" cy="2144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youtu.be/AXqGY8fLiA0?t=4m23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la biblioteca pública y la </a:t>
            </a:r>
            <a:r>
              <a:rPr lang="es-CO" dirty="0" smtClean="0"/>
              <a:t>inclusión 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UNA EXPERIENCIA CON LA POBLACIÓN SORDA DE BOGOTÁ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77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Rol de la biblioteca pública </a:t>
            </a:r>
            <a:endParaRPr lang="es-CO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99496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8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SEÑAS PARA LA PAZ</a:t>
            </a:r>
            <a:endParaRPr lang="es-CO" dirty="0"/>
          </a:p>
        </p:txBody>
      </p:sp>
      <p:pic>
        <p:nvPicPr>
          <p:cNvPr id="4" name="Marcador de conteni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52" y="2286000"/>
            <a:ext cx="4669234" cy="4022725"/>
          </a:xfrm>
        </p:spPr>
      </p:pic>
    </p:spTree>
    <p:extLst>
      <p:ext uri="{BB962C8B-B14F-4D97-AF65-F5344CB8AC3E}">
        <p14:creationId xmlns:p14="http://schemas.microsoft.com/office/powerpoint/2010/main" val="20763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FASES DEL PROYECTO 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42457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6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MATERIAL ACCESIBLE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58235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3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Continua..</a:t>
            </a:r>
            <a:endParaRPr lang="es-CO" dirty="0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90886"/>
            <a:ext cx="5678488" cy="3447653"/>
          </a:xfrm>
        </p:spPr>
      </p:pic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dirty="0" smtClean="0"/>
              <a:t>Socialización</a:t>
            </a:r>
          </a:p>
          <a:p>
            <a:r>
              <a:rPr lang="es-CO" dirty="0" smtClean="0"/>
              <a:t>“¿Y por qué estamos hablando de la paz?” pregunta de una estudiante sorda 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 smtClean="0"/>
              <a:t>El diálogo continúa “¿cómo llegamos a esta situación?</a:t>
            </a:r>
          </a:p>
          <a:p>
            <a:pPr marL="0" indent="0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6123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1299</TotalTime>
  <Words>78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la biblioteca pública y la inclusión </vt:lpstr>
      <vt:lpstr>Rol de la biblioteca pública </vt:lpstr>
      <vt:lpstr>SEÑAS PARA LA PAZ</vt:lpstr>
      <vt:lpstr>FASES DEL PROYECTO </vt:lpstr>
      <vt:lpstr>MATERIAL ACCESIBLE</vt:lpstr>
      <vt:lpstr>Continua..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biblioteca pública y la inclusión</dc:title>
  <dc:creator>González López María Isabel</dc:creator>
  <cp:lastModifiedBy>González López María Isabel</cp:lastModifiedBy>
  <cp:revision>14</cp:revision>
  <cp:lastPrinted>2018-05-11T13:17:22Z</cp:lastPrinted>
  <dcterms:created xsi:type="dcterms:W3CDTF">2018-05-10T16:18:28Z</dcterms:created>
  <dcterms:modified xsi:type="dcterms:W3CDTF">2018-05-11T13:58:23Z</dcterms:modified>
</cp:coreProperties>
</file>